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06BAD6-64A5-491B-8676-1C33850DB221}"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7B3ABD66-03E1-4584-ADC8-39543D7D90BB}">
      <dgm:prSet phldrT="[Text]"/>
      <dgm:spPr/>
      <dgm:t>
        <a:bodyPr/>
        <a:lstStyle/>
        <a:p>
          <a:r>
            <a:rPr lang="en-US" dirty="0" smtClean="0">
              <a:solidFill>
                <a:schemeClr val="tx1"/>
              </a:solidFill>
            </a:rPr>
            <a:t>1</a:t>
          </a:r>
          <a:endParaRPr lang="en-GB" dirty="0">
            <a:solidFill>
              <a:schemeClr val="tx1"/>
            </a:solidFill>
          </a:endParaRPr>
        </a:p>
      </dgm:t>
    </dgm:pt>
    <dgm:pt modelId="{C6C2102F-A0A7-41D5-AB22-0D30E9E51546}" type="parTrans" cxnId="{87C7A769-3134-49B7-914D-44B3E8132001}">
      <dgm:prSet/>
      <dgm:spPr/>
      <dgm:t>
        <a:bodyPr/>
        <a:lstStyle/>
        <a:p>
          <a:endParaRPr lang="en-GB"/>
        </a:p>
      </dgm:t>
    </dgm:pt>
    <dgm:pt modelId="{FA202E0C-A663-4DCE-A5AE-24C9AF2B56B0}" type="sibTrans" cxnId="{87C7A769-3134-49B7-914D-44B3E8132001}">
      <dgm:prSet/>
      <dgm:spPr/>
      <dgm:t>
        <a:bodyPr/>
        <a:lstStyle/>
        <a:p>
          <a:endParaRPr lang="en-GB"/>
        </a:p>
      </dgm:t>
    </dgm:pt>
    <dgm:pt modelId="{9027F6E4-0932-495C-B29D-7DA6CE97B4E0}">
      <dgm:prSet phldrT="[Text]"/>
      <dgm:spPr/>
      <dgm:t>
        <a:bodyPr/>
        <a:lstStyle/>
        <a:p>
          <a:r>
            <a:rPr lang="en-US" dirty="0" smtClean="0"/>
            <a:t>Selection of Aims</a:t>
          </a:r>
          <a:endParaRPr lang="en-GB" dirty="0"/>
        </a:p>
      </dgm:t>
    </dgm:pt>
    <dgm:pt modelId="{4F83A878-3FE8-4326-95B6-E8AF7F4E832B}" type="parTrans" cxnId="{79AD7E7F-A21A-42E4-810A-D12718561262}">
      <dgm:prSet/>
      <dgm:spPr/>
      <dgm:t>
        <a:bodyPr/>
        <a:lstStyle/>
        <a:p>
          <a:endParaRPr lang="en-GB"/>
        </a:p>
      </dgm:t>
    </dgm:pt>
    <dgm:pt modelId="{2D3F8B78-9B25-43EA-8533-714321A8011E}" type="sibTrans" cxnId="{79AD7E7F-A21A-42E4-810A-D12718561262}">
      <dgm:prSet/>
      <dgm:spPr/>
      <dgm:t>
        <a:bodyPr/>
        <a:lstStyle/>
        <a:p>
          <a:endParaRPr lang="en-GB"/>
        </a:p>
      </dgm:t>
    </dgm:pt>
    <dgm:pt modelId="{9324F5FF-5330-4F5A-8614-D2F4AC2C44E1}">
      <dgm:prSet phldrT="[Text]"/>
      <dgm:spPr/>
      <dgm:t>
        <a:bodyPr/>
        <a:lstStyle/>
        <a:p>
          <a:r>
            <a:rPr lang="en-US" dirty="0" smtClean="0">
              <a:solidFill>
                <a:schemeClr val="tx1"/>
              </a:solidFill>
            </a:rPr>
            <a:t>3</a:t>
          </a:r>
          <a:endParaRPr lang="en-GB" dirty="0">
            <a:solidFill>
              <a:schemeClr val="tx1"/>
            </a:solidFill>
          </a:endParaRPr>
        </a:p>
      </dgm:t>
    </dgm:pt>
    <dgm:pt modelId="{22259A47-8B79-492B-B3CB-6B7C9EC2CD15}" type="parTrans" cxnId="{83E8C192-E802-4717-87B6-4870FADC1C1F}">
      <dgm:prSet/>
      <dgm:spPr/>
      <dgm:t>
        <a:bodyPr/>
        <a:lstStyle/>
        <a:p>
          <a:endParaRPr lang="en-GB"/>
        </a:p>
      </dgm:t>
    </dgm:pt>
    <dgm:pt modelId="{DE74504E-B00A-41A5-A702-69EB91CFF9C2}" type="sibTrans" cxnId="{83E8C192-E802-4717-87B6-4870FADC1C1F}">
      <dgm:prSet/>
      <dgm:spPr/>
      <dgm:t>
        <a:bodyPr/>
        <a:lstStyle/>
        <a:p>
          <a:endParaRPr lang="en-GB"/>
        </a:p>
      </dgm:t>
    </dgm:pt>
    <dgm:pt modelId="{4814A97E-33F9-45BC-B2BB-15675D2BC531}">
      <dgm:prSet phldrT="[Text]"/>
      <dgm:spPr/>
      <dgm:t>
        <a:bodyPr/>
        <a:lstStyle/>
        <a:p>
          <a:r>
            <a:rPr lang="en-US" dirty="0" err="1" smtClean="0"/>
            <a:t>Organizsations</a:t>
          </a:r>
          <a:r>
            <a:rPr lang="en-US" dirty="0" smtClean="0"/>
            <a:t> of content &amp; Learning Experiences </a:t>
          </a:r>
          <a:endParaRPr lang="en-GB" dirty="0"/>
        </a:p>
      </dgm:t>
    </dgm:pt>
    <dgm:pt modelId="{8D19637A-EE62-44BB-8EE3-9F04A7B4AEA2}" type="parTrans" cxnId="{E0341612-A24D-46AB-BF65-336E7A759CBB}">
      <dgm:prSet/>
      <dgm:spPr/>
      <dgm:t>
        <a:bodyPr/>
        <a:lstStyle/>
        <a:p>
          <a:endParaRPr lang="en-GB"/>
        </a:p>
      </dgm:t>
    </dgm:pt>
    <dgm:pt modelId="{D2069C93-9E72-4A0E-BE16-B810C4664E9C}" type="sibTrans" cxnId="{E0341612-A24D-46AB-BF65-336E7A759CBB}">
      <dgm:prSet/>
      <dgm:spPr/>
      <dgm:t>
        <a:bodyPr/>
        <a:lstStyle/>
        <a:p>
          <a:endParaRPr lang="en-GB"/>
        </a:p>
      </dgm:t>
    </dgm:pt>
    <dgm:pt modelId="{2531B8D0-FC3B-4DA8-A93B-20E28B031704}">
      <dgm:prSet phldrT="[Text]"/>
      <dgm:spPr/>
      <dgm:t>
        <a:bodyPr/>
        <a:lstStyle/>
        <a:p>
          <a:r>
            <a:rPr lang="en-US" dirty="0" smtClean="0">
              <a:solidFill>
                <a:schemeClr val="tx1"/>
              </a:solidFill>
            </a:rPr>
            <a:t>4</a:t>
          </a:r>
          <a:endParaRPr lang="en-GB" dirty="0">
            <a:solidFill>
              <a:schemeClr val="tx1"/>
            </a:solidFill>
          </a:endParaRPr>
        </a:p>
      </dgm:t>
    </dgm:pt>
    <dgm:pt modelId="{B35F97BF-713F-49C0-891A-4826CF49C5A2}" type="parTrans" cxnId="{BE1C6616-F3A4-403A-8139-E0EB6FAA282D}">
      <dgm:prSet/>
      <dgm:spPr/>
      <dgm:t>
        <a:bodyPr/>
        <a:lstStyle/>
        <a:p>
          <a:endParaRPr lang="en-GB"/>
        </a:p>
      </dgm:t>
    </dgm:pt>
    <dgm:pt modelId="{96927D92-3322-4F7E-A35F-C14FB798F026}" type="sibTrans" cxnId="{BE1C6616-F3A4-403A-8139-E0EB6FAA282D}">
      <dgm:prSet/>
      <dgm:spPr/>
      <dgm:t>
        <a:bodyPr/>
        <a:lstStyle/>
        <a:p>
          <a:endParaRPr lang="en-GB"/>
        </a:p>
      </dgm:t>
    </dgm:pt>
    <dgm:pt modelId="{C9F0D65C-BE1C-4C21-A9C6-2F9D2C196AF6}">
      <dgm:prSet phldrT="[Text]"/>
      <dgm:spPr/>
      <dgm:t>
        <a:bodyPr/>
        <a:lstStyle/>
        <a:p>
          <a:r>
            <a:rPr lang="en-US" dirty="0" smtClean="0"/>
            <a:t>Evaluation of Learning outcomes </a:t>
          </a:r>
          <a:endParaRPr lang="en-GB" dirty="0"/>
        </a:p>
      </dgm:t>
    </dgm:pt>
    <dgm:pt modelId="{9F86D9BF-F2D6-46B6-8983-4529B9DDC33D}" type="parTrans" cxnId="{59B67A5E-579C-4B76-B636-01EEF5A79D8A}">
      <dgm:prSet/>
      <dgm:spPr/>
      <dgm:t>
        <a:bodyPr/>
        <a:lstStyle/>
        <a:p>
          <a:endParaRPr lang="en-GB"/>
        </a:p>
      </dgm:t>
    </dgm:pt>
    <dgm:pt modelId="{7A788152-7D52-4637-A22E-623B84097F31}" type="sibTrans" cxnId="{59B67A5E-579C-4B76-B636-01EEF5A79D8A}">
      <dgm:prSet/>
      <dgm:spPr/>
      <dgm:t>
        <a:bodyPr/>
        <a:lstStyle/>
        <a:p>
          <a:endParaRPr lang="en-GB"/>
        </a:p>
      </dgm:t>
    </dgm:pt>
    <dgm:pt modelId="{E7BC29A7-94A6-409D-BC20-57660FE057E8}">
      <dgm:prSet/>
      <dgm:spPr/>
      <dgm:t>
        <a:bodyPr/>
        <a:lstStyle/>
        <a:p>
          <a:r>
            <a:rPr lang="en-US" dirty="0" smtClean="0">
              <a:solidFill>
                <a:schemeClr val="tx1"/>
              </a:solidFill>
            </a:rPr>
            <a:t>2</a:t>
          </a:r>
          <a:endParaRPr lang="en-GB" dirty="0">
            <a:solidFill>
              <a:schemeClr val="tx1"/>
            </a:solidFill>
          </a:endParaRPr>
        </a:p>
      </dgm:t>
    </dgm:pt>
    <dgm:pt modelId="{3856D53C-B47A-4DF5-BC37-99DD2169C052}" type="parTrans" cxnId="{CBB5F278-57CD-4EF4-A0AC-D1C2865A1F3F}">
      <dgm:prSet/>
      <dgm:spPr/>
    </dgm:pt>
    <dgm:pt modelId="{2336058A-13E4-44C4-9B38-41BEBAA1E383}" type="sibTrans" cxnId="{CBB5F278-57CD-4EF4-A0AC-D1C2865A1F3F}">
      <dgm:prSet/>
      <dgm:spPr/>
    </dgm:pt>
    <dgm:pt modelId="{7F87D2F2-B29B-42ED-8776-3F0E8E426E27}">
      <dgm:prSet/>
      <dgm:spPr/>
      <dgm:t>
        <a:bodyPr/>
        <a:lstStyle/>
        <a:p>
          <a:r>
            <a:rPr lang="en-US" dirty="0" smtClean="0"/>
            <a:t>Selection of Content &amp; Learning Experiences</a:t>
          </a:r>
          <a:endParaRPr lang="en-GB" dirty="0"/>
        </a:p>
      </dgm:t>
    </dgm:pt>
    <dgm:pt modelId="{26D11D59-CAEC-465D-A35F-A42428777139}" type="parTrans" cxnId="{BF09D77D-6B78-48F7-A43A-5CA86263CE90}">
      <dgm:prSet/>
      <dgm:spPr/>
    </dgm:pt>
    <dgm:pt modelId="{7BBCE7F6-1826-48E4-A056-1498A2603219}" type="sibTrans" cxnId="{BF09D77D-6B78-48F7-A43A-5CA86263CE90}">
      <dgm:prSet/>
      <dgm:spPr/>
    </dgm:pt>
    <dgm:pt modelId="{1F81C6C1-1E89-4C0F-A149-5ADEEE9579F0}" type="pres">
      <dgm:prSet presAssocID="{D306BAD6-64A5-491B-8676-1C33850DB221}" presName="linearFlow" presStyleCnt="0">
        <dgm:presLayoutVars>
          <dgm:dir/>
          <dgm:animLvl val="lvl"/>
          <dgm:resizeHandles val="exact"/>
        </dgm:presLayoutVars>
      </dgm:prSet>
      <dgm:spPr/>
      <dgm:t>
        <a:bodyPr/>
        <a:lstStyle/>
        <a:p>
          <a:endParaRPr lang="en-GB"/>
        </a:p>
      </dgm:t>
    </dgm:pt>
    <dgm:pt modelId="{944FAD0B-DA0E-416A-B899-AC511D7E91B4}" type="pres">
      <dgm:prSet presAssocID="{7B3ABD66-03E1-4584-ADC8-39543D7D90BB}" presName="composite" presStyleCnt="0"/>
      <dgm:spPr/>
    </dgm:pt>
    <dgm:pt modelId="{634A9E94-01D2-459A-95C1-3C99E4820668}" type="pres">
      <dgm:prSet presAssocID="{7B3ABD66-03E1-4584-ADC8-39543D7D90BB}" presName="parentText" presStyleLbl="alignNode1" presStyleIdx="0" presStyleCnt="4">
        <dgm:presLayoutVars>
          <dgm:chMax val="1"/>
          <dgm:bulletEnabled val="1"/>
        </dgm:presLayoutVars>
      </dgm:prSet>
      <dgm:spPr/>
      <dgm:t>
        <a:bodyPr/>
        <a:lstStyle/>
        <a:p>
          <a:endParaRPr lang="en-GB"/>
        </a:p>
      </dgm:t>
    </dgm:pt>
    <dgm:pt modelId="{5A580DFA-AA59-4E5F-8D9B-39F3C869656C}" type="pres">
      <dgm:prSet presAssocID="{7B3ABD66-03E1-4584-ADC8-39543D7D90BB}" presName="descendantText" presStyleLbl="alignAcc1" presStyleIdx="0" presStyleCnt="4">
        <dgm:presLayoutVars>
          <dgm:bulletEnabled val="1"/>
        </dgm:presLayoutVars>
      </dgm:prSet>
      <dgm:spPr/>
      <dgm:t>
        <a:bodyPr/>
        <a:lstStyle/>
        <a:p>
          <a:endParaRPr lang="en-GB"/>
        </a:p>
      </dgm:t>
    </dgm:pt>
    <dgm:pt modelId="{B615E46F-701A-4E89-8282-7835E72EF8CF}" type="pres">
      <dgm:prSet presAssocID="{FA202E0C-A663-4DCE-A5AE-24C9AF2B56B0}" presName="sp" presStyleCnt="0"/>
      <dgm:spPr/>
    </dgm:pt>
    <dgm:pt modelId="{BAC8AC9B-A013-460C-9115-1018233EFB59}" type="pres">
      <dgm:prSet presAssocID="{E7BC29A7-94A6-409D-BC20-57660FE057E8}" presName="composite" presStyleCnt="0"/>
      <dgm:spPr/>
    </dgm:pt>
    <dgm:pt modelId="{DCD56684-10B7-4941-9A93-FA29456A411B}" type="pres">
      <dgm:prSet presAssocID="{E7BC29A7-94A6-409D-BC20-57660FE057E8}" presName="parentText" presStyleLbl="alignNode1" presStyleIdx="1" presStyleCnt="4">
        <dgm:presLayoutVars>
          <dgm:chMax val="1"/>
          <dgm:bulletEnabled val="1"/>
        </dgm:presLayoutVars>
      </dgm:prSet>
      <dgm:spPr/>
      <dgm:t>
        <a:bodyPr/>
        <a:lstStyle/>
        <a:p>
          <a:endParaRPr lang="en-GB"/>
        </a:p>
      </dgm:t>
    </dgm:pt>
    <dgm:pt modelId="{A0745AA8-6145-490E-BA82-ED21F3C6187E}" type="pres">
      <dgm:prSet presAssocID="{E7BC29A7-94A6-409D-BC20-57660FE057E8}" presName="descendantText" presStyleLbl="alignAcc1" presStyleIdx="1" presStyleCnt="4">
        <dgm:presLayoutVars>
          <dgm:bulletEnabled val="1"/>
        </dgm:presLayoutVars>
      </dgm:prSet>
      <dgm:spPr/>
      <dgm:t>
        <a:bodyPr/>
        <a:lstStyle/>
        <a:p>
          <a:endParaRPr lang="en-GB"/>
        </a:p>
      </dgm:t>
    </dgm:pt>
    <dgm:pt modelId="{15B0150C-A8F8-48AE-81D8-B234C86C40DF}" type="pres">
      <dgm:prSet presAssocID="{2336058A-13E4-44C4-9B38-41BEBAA1E383}" presName="sp" presStyleCnt="0"/>
      <dgm:spPr/>
    </dgm:pt>
    <dgm:pt modelId="{34E91904-3AC6-46B7-8ABB-6BBDAB40CE46}" type="pres">
      <dgm:prSet presAssocID="{9324F5FF-5330-4F5A-8614-D2F4AC2C44E1}" presName="composite" presStyleCnt="0"/>
      <dgm:spPr/>
    </dgm:pt>
    <dgm:pt modelId="{CF6BAFB2-DC23-4556-B233-389051B943B9}" type="pres">
      <dgm:prSet presAssocID="{9324F5FF-5330-4F5A-8614-D2F4AC2C44E1}" presName="parentText" presStyleLbl="alignNode1" presStyleIdx="2" presStyleCnt="4">
        <dgm:presLayoutVars>
          <dgm:chMax val="1"/>
          <dgm:bulletEnabled val="1"/>
        </dgm:presLayoutVars>
      </dgm:prSet>
      <dgm:spPr/>
      <dgm:t>
        <a:bodyPr/>
        <a:lstStyle/>
        <a:p>
          <a:endParaRPr lang="en-GB"/>
        </a:p>
      </dgm:t>
    </dgm:pt>
    <dgm:pt modelId="{CFCF9949-B943-4594-B6F7-372718DA4313}" type="pres">
      <dgm:prSet presAssocID="{9324F5FF-5330-4F5A-8614-D2F4AC2C44E1}" presName="descendantText" presStyleLbl="alignAcc1" presStyleIdx="2" presStyleCnt="4">
        <dgm:presLayoutVars>
          <dgm:bulletEnabled val="1"/>
        </dgm:presLayoutVars>
      </dgm:prSet>
      <dgm:spPr/>
      <dgm:t>
        <a:bodyPr/>
        <a:lstStyle/>
        <a:p>
          <a:endParaRPr lang="en-GB"/>
        </a:p>
      </dgm:t>
    </dgm:pt>
    <dgm:pt modelId="{CF9CEB28-085E-4115-9480-DC1F83065FA8}" type="pres">
      <dgm:prSet presAssocID="{DE74504E-B00A-41A5-A702-69EB91CFF9C2}" presName="sp" presStyleCnt="0"/>
      <dgm:spPr/>
    </dgm:pt>
    <dgm:pt modelId="{99CB7994-CEB3-4458-9E57-4652DE221660}" type="pres">
      <dgm:prSet presAssocID="{2531B8D0-FC3B-4DA8-A93B-20E28B031704}" presName="composite" presStyleCnt="0"/>
      <dgm:spPr/>
    </dgm:pt>
    <dgm:pt modelId="{DA7C7AA6-3996-453D-B4B9-637BA6C5FA50}" type="pres">
      <dgm:prSet presAssocID="{2531B8D0-FC3B-4DA8-A93B-20E28B031704}" presName="parentText" presStyleLbl="alignNode1" presStyleIdx="3" presStyleCnt="4">
        <dgm:presLayoutVars>
          <dgm:chMax val="1"/>
          <dgm:bulletEnabled val="1"/>
        </dgm:presLayoutVars>
      </dgm:prSet>
      <dgm:spPr/>
      <dgm:t>
        <a:bodyPr/>
        <a:lstStyle/>
        <a:p>
          <a:endParaRPr lang="en-GB"/>
        </a:p>
      </dgm:t>
    </dgm:pt>
    <dgm:pt modelId="{BB21EAC2-0F58-4878-820E-F36B743B12F6}" type="pres">
      <dgm:prSet presAssocID="{2531B8D0-FC3B-4DA8-A93B-20E28B031704}" presName="descendantText" presStyleLbl="alignAcc1" presStyleIdx="3" presStyleCnt="4">
        <dgm:presLayoutVars>
          <dgm:bulletEnabled val="1"/>
        </dgm:presLayoutVars>
      </dgm:prSet>
      <dgm:spPr/>
      <dgm:t>
        <a:bodyPr/>
        <a:lstStyle/>
        <a:p>
          <a:endParaRPr lang="en-GB"/>
        </a:p>
      </dgm:t>
    </dgm:pt>
  </dgm:ptLst>
  <dgm:cxnLst>
    <dgm:cxn modelId="{79AD7E7F-A21A-42E4-810A-D12718561262}" srcId="{7B3ABD66-03E1-4584-ADC8-39543D7D90BB}" destId="{9027F6E4-0932-495C-B29D-7DA6CE97B4E0}" srcOrd="0" destOrd="0" parTransId="{4F83A878-3FE8-4326-95B6-E8AF7F4E832B}" sibTransId="{2D3F8B78-9B25-43EA-8533-714321A8011E}"/>
    <dgm:cxn modelId="{E0341612-A24D-46AB-BF65-336E7A759CBB}" srcId="{9324F5FF-5330-4F5A-8614-D2F4AC2C44E1}" destId="{4814A97E-33F9-45BC-B2BB-15675D2BC531}" srcOrd="0" destOrd="0" parTransId="{8D19637A-EE62-44BB-8EE3-9F04A7B4AEA2}" sibTransId="{D2069C93-9E72-4A0E-BE16-B810C4664E9C}"/>
    <dgm:cxn modelId="{C25120FA-475D-41DB-935D-4E05970A3DA9}" type="presOf" srcId="{E7BC29A7-94A6-409D-BC20-57660FE057E8}" destId="{DCD56684-10B7-4941-9A93-FA29456A411B}" srcOrd="0" destOrd="0" presId="urn:microsoft.com/office/officeart/2005/8/layout/chevron2"/>
    <dgm:cxn modelId="{D5C2FB70-A026-4FAB-A5CB-925AE785EFAC}" type="presOf" srcId="{2531B8D0-FC3B-4DA8-A93B-20E28B031704}" destId="{DA7C7AA6-3996-453D-B4B9-637BA6C5FA50}" srcOrd="0" destOrd="0" presId="urn:microsoft.com/office/officeart/2005/8/layout/chevron2"/>
    <dgm:cxn modelId="{51952B4A-0701-4053-ADAF-ABC3A45DBC69}" type="presOf" srcId="{C9F0D65C-BE1C-4C21-A9C6-2F9D2C196AF6}" destId="{BB21EAC2-0F58-4878-820E-F36B743B12F6}" srcOrd="0" destOrd="0" presId="urn:microsoft.com/office/officeart/2005/8/layout/chevron2"/>
    <dgm:cxn modelId="{87C7A769-3134-49B7-914D-44B3E8132001}" srcId="{D306BAD6-64A5-491B-8676-1C33850DB221}" destId="{7B3ABD66-03E1-4584-ADC8-39543D7D90BB}" srcOrd="0" destOrd="0" parTransId="{C6C2102F-A0A7-41D5-AB22-0D30E9E51546}" sibTransId="{FA202E0C-A663-4DCE-A5AE-24C9AF2B56B0}"/>
    <dgm:cxn modelId="{83E8C192-E802-4717-87B6-4870FADC1C1F}" srcId="{D306BAD6-64A5-491B-8676-1C33850DB221}" destId="{9324F5FF-5330-4F5A-8614-D2F4AC2C44E1}" srcOrd="2" destOrd="0" parTransId="{22259A47-8B79-492B-B3CB-6B7C9EC2CD15}" sibTransId="{DE74504E-B00A-41A5-A702-69EB91CFF9C2}"/>
    <dgm:cxn modelId="{CBB5F278-57CD-4EF4-A0AC-D1C2865A1F3F}" srcId="{D306BAD6-64A5-491B-8676-1C33850DB221}" destId="{E7BC29A7-94A6-409D-BC20-57660FE057E8}" srcOrd="1" destOrd="0" parTransId="{3856D53C-B47A-4DF5-BC37-99DD2169C052}" sibTransId="{2336058A-13E4-44C4-9B38-41BEBAA1E383}"/>
    <dgm:cxn modelId="{59B67A5E-579C-4B76-B636-01EEF5A79D8A}" srcId="{2531B8D0-FC3B-4DA8-A93B-20E28B031704}" destId="{C9F0D65C-BE1C-4C21-A9C6-2F9D2C196AF6}" srcOrd="0" destOrd="0" parTransId="{9F86D9BF-F2D6-46B6-8983-4529B9DDC33D}" sibTransId="{7A788152-7D52-4637-A22E-623B84097F31}"/>
    <dgm:cxn modelId="{BA361EFA-DA2C-410F-A117-2F1265E3F057}" type="presOf" srcId="{7F87D2F2-B29B-42ED-8776-3F0E8E426E27}" destId="{A0745AA8-6145-490E-BA82-ED21F3C6187E}" srcOrd="0" destOrd="0" presId="urn:microsoft.com/office/officeart/2005/8/layout/chevron2"/>
    <dgm:cxn modelId="{AD5FD420-40D4-496B-9A66-51058ED055E9}" type="presOf" srcId="{7B3ABD66-03E1-4584-ADC8-39543D7D90BB}" destId="{634A9E94-01D2-459A-95C1-3C99E4820668}" srcOrd="0" destOrd="0" presId="urn:microsoft.com/office/officeart/2005/8/layout/chevron2"/>
    <dgm:cxn modelId="{7B64D02D-8E3C-42D8-AAA3-1181D2D91E92}" type="presOf" srcId="{4814A97E-33F9-45BC-B2BB-15675D2BC531}" destId="{CFCF9949-B943-4594-B6F7-372718DA4313}" srcOrd="0" destOrd="0" presId="urn:microsoft.com/office/officeart/2005/8/layout/chevron2"/>
    <dgm:cxn modelId="{8D9658DF-036C-4D82-91EE-16A87817F113}" type="presOf" srcId="{9324F5FF-5330-4F5A-8614-D2F4AC2C44E1}" destId="{CF6BAFB2-DC23-4556-B233-389051B943B9}" srcOrd="0" destOrd="0" presId="urn:microsoft.com/office/officeart/2005/8/layout/chevron2"/>
    <dgm:cxn modelId="{8937A21C-6B2A-4632-9486-11A19C6789DC}" type="presOf" srcId="{D306BAD6-64A5-491B-8676-1C33850DB221}" destId="{1F81C6C1-1E89-4C0F-A149-5ADEEE9579F0}" srcOrd="0" destOrd="0" presId="urn:microsoft.com/office/officeart/2005/8/layout/chevron2"/>
    <dgm:cxn modelId="{BE1C6616-F3A4-403A-8139-E0EB6FAA282D}" srcId="{D306BAD6-64A5-491B-8676-1C33850DB221}" destId="{2531B8D0-FC3B-4DA8-A93B-20E28B031704}" srcOrd="3" destOrd="0" parTransId="{B35F97BF-713F-49C0-891A-4826CF49C5A2}" sibTransId="{96927D92-3322-4F7E-A35F-C14FB798F026}"/>
    <dgm:cxn modelId="{C67572BA-46F1-4561-892C-BC223ED6B36E}" type="presOf" srcId="{9027F6E4-0932-495C-B29D-7DA6CE97B4E0}" destId="{5A580DFA-AA59-4E5F-8D9B-39F3C869656C}" srcOrd="0" destOrd="0" presId="urn:microsoft.com/office/officeart/2005/8/layout/chevron2"/>
    <dgm:cxn modelId="{BF09D77D-6B78-48F7-A43A-5CA86263CE90}" srcId="{E7BC29A7-94A6-409D-BC20-57660FE057E8}" destId="{7F87D2F2-B29B-42ED-8776-3F0E8E426E27}" srcOrd="0" destOrd="0" parTransId="{26D11D59-CAEC-465D-A35F-A42428777139}" sibTransId="{7BBCE7F6-1826-48E4-A056-1498A2603219}"/>
    <dgm:cxn modelId="{45122810-2D4B-461D-8A12-4777301F200F}" type="presParOf" srcId="{1F81C6C1-1E89-4C0F-A149-5ADEEE9579F0}" destId="{944FAD0B-DA0E-416A-B899-AC511D7E91B4}" srcOrd="0" destOrd="0" presId="urn:microsoft.com/office/officeart/2005/8/layout/chevron2"/>
    <dgm:cxn modelId="{EA25B81E-F609-47A8-8BCE-0128AE2BB607}" type="presParOf" srcId="{944FAD0B-DA0E-416A-B899-AC511D7E91B4}" destId="{634A9E94-01D2-459A-95C1-3C99E4820668}" srcOrd="0" destOrd="0" presId="urn:microsoft.com/office/officeart/2005/8/layout/chevron2"/>
    <dgm:cxn modelId="{F82D76A3-8322-4C0A-8680-44DFBECA7F74}" type="presParOf" srcId="{944FAD0B-DA0E-416A-B899-AC511D7E91B4}" destId="{5A580DFA-AA59-4E5F-8D9B-39F3C869656C}" srcOrd="1" destOrd="0" presId="urn:microsoft.com/office/officeart/2005/8/layout/chevron2"/>
    <dgm:cxn modelId="{5824DB60-9380-414C-B176-02E46DCB2135}" type="presParOf" srcId="{1F81C6C1-1E89-4C0F-A149-5ADEEE9579F0}" destId="{B615E46F-701A-4E89-8282-7835E72EF8CF}" srcOrd="1" destOrd="0" presId="urn:microsoft.com/office/officeart/2005/8/layout/chevron2"/>
    <dgm:cxn modelId="{D43E9A89-8F7C-487F-B473-3BD8FD07FE6F}" type="presParOf" srcId="{1F81C6C1-1E89-4C0F-A149-5ADEEE9579F0}" destId="{BAC8AC9B-A013-460C-9115-1018233EFB59}" srcOrd="2" destOrd="0" presId="urn:microsoft.com/office/officeart/2005/8/layout/chevron2"/>
    <dgm:cxn modelId="{96AC178A-650E-4133-940D-74AC6D9728F6}" type="presParOf" srcId="{BAC8AC9B-A013-460C-9115-1018233EFB59}" destId="{DCD56684-10B7-4941-9A93-FA29456A411B}" srcOrd="0" destOrd="0" presId="urn:microsoft.com/office/officeart/2005/8/layout/chevron2"/>
    <dgm:cxn modelId="{455D2858-C892-45EB-99B2-0F831C519C15}" type="presParOf" srcId="{BAC8AC9B-A013-460C-9115-1018233EFB59}" destId="{A0745AA8-6145-490E-BA82-ED21F3C6187E}" srcOrd="1" destOrd="0" presId="urn:microsoft.com/office/officeart/2005/8/layout/chevron2"/>
    <dgm:cxn modelId="{665AE55C-A3E3-4DB9-9ECF-3B962352DBA8}" type="presParOf" srcId="{1F81C6C1-1E89-4C0F-A149-5ADEEE9579F0}" destId="{15B0150C-A8F8-48AE-81D8-B234C86C40DF}" srcOrd="3" destOrd="0" presId="urn:microsoft.com/office/officeart/2005/8/layout/chevron2"/>
    <dgm:cxn modelId="{4A5AEB8A-C7CC-4681-B91E-8F8C8440014B}" type="presParOf" srcId="{1F81C6C1-1E89-4C0F-A149-5ADEEE9579F0}" destId="{34E91904-3AC6-46B7-8ABB-6BBDAB40CE46}" srcOrd="4" destOrd="0" presId="urn:microsoft.com/office/officeart/2005/8/layout/chevron2"/>
    <dgm:cxn modelId="{DE542203-A489-40D3-BBBE-A6DC1B6752BC}" type="presParOf" srcId="{34E91904-3AC6-46B7-8ABB-6BBDAB40CE46}" destId="{CF6BAFB2-DC23-4556-B233-389051B943B9}" srcOrd="0" destOrd="0" presId="urn:microsoft.com/office/officeart/2005/8/layout/chevron2"/>
    <dgm:cxn modelId="{E788FBCE-7E93-4E72-BC79-BE130902A4A1}" type="presParOf" srcId="{34E91904-3AC6-46B7-8ABB-6BBDAB40CE46}" destId="{CFCF9949-B943-4594-B6F7-372718DA4313}" srcOrd="1" destOrd="0" presId="urn:microsoft.com/office/officeart/2005/8/layout/chevron2"/>
    <dgm:cxn modelId="{9B01F685-4D05-4F6E-8A06-C397763D9A08}" type="presParOf" srcId="{1F81C6C1-1E89-4C0F-A149-5ADEEE9579F0}" destId="{CF9CEB28-085E-4115-9480-DC1F83065FA8}" srcOrd="5" destOrd="0" presId="urn:microsoft.com/office/officeart/2005/8/layout/chevron2"/>
    <dgm:cxn modelId="{C999C9C5-18DC-4673-B666-26B01B27CA51}" type="presParOf" srcId="{1F81C6C1-1E89-4C0F-A149-5ADEEE9579F0}" destId="{99CB7994-CEB3-4458-9E57-4652DE221660}" srcOrd="6" destOrd="0" presId="urn:microsoft.com/office/officeart/2005/8/layout/chevron2"/>
    <dgm:cxn modelId="{94CE8D93-2670-4ACE-A2C5-74E7C00FAB5A}" type="presParOf" srcId="{99CB7994-CEB3-4458-9E57-4652DE221660}" destId="{DA7C7AA6-3996-453D-B4B9-637BA6C5FA50}" srcOrd="0" destOrd="0" presId="urn:microsoft.com/office/officeart/2005/8/layout/chevron2"/>
    <dgm:cxn modelId="{F56B472C-0DD9-4D32-BC66-843C74529758}" type="presParOf" srcId="{99CB7994-CEB3-4458-9E57-4652DE221660}" destId="{BB21EAC2-0F58-4878-820E-F36B743B12F6}"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388BBED7-B7EA-4747-97C1-248993744E36}" type="doc">
      <dgm:prSet loTypeId="urn:microsoft.com/office/officeart/2005/8/layout/cycle1" loCatId="cycle" qsTypeId="urn:microsoft.com/office/officeart/2005/8/quickstyle/simple1" qsCatId="simple" csTypeId="urn:microsoft.com/office/officeart/2005/8/colors/accent0_1" csCatId="mainScheme" phldr="1"/>
      <dgm:spPr/>
      <dgm:t>
        <a:bodyPr/>
        <a:lstStyle/>
        <a:p>
          <a:endParaRPr lang="en-GB"/>
        </a:p>
      </dgm:t>
    </dgm:pt>
    <dgm:pt modelId="{D9F97FB6-0775-47D9-87BD-BBF370DC4D02}">
      <dgm:prSet phldrT="[Text]" custT="1"/>
      <dgm:spPr/>
      <dgm:t>
        <a:bodyPr/>
        <a:lstStyle/>
        <a:p>
          <a:r>
            <a:rPr lang="en-GB" sz="1200" dirty="0">
              <a:latin typeface="Times New Roman" pitchFamily="18" charset="0"/>
              <a:cs typeface="Times New Roman" pitchFamily="18" charset="0"/>
            </a:rPr>
            <a:t>Aims, Goals &amp; Objectives</a:t>
          </a:r>
        </a:p>
      </dgm:t>
    </dgm:pt>
    <dgm:pt modelId="{3DA0C1D8-CC07-47F5-B5A8-1A1AB41795FC}" type="parTrans" cxnId="{F1EBFCDC-1BD2-4104-A818-2C6652A17696}">
      <dgm:prSet/>
      <dgm:spPr/>
      <dgm:t>
        <a:bodyPr/>
        <a:lstStyle/>
        <a:p>
          <a:endParaRPr lang="en-GB" sz="1200">
            <a:latin typeface="Times New Roman" pitchFamily="18" charset="0"/>
            <a:cs typeface="Times New Roman" pitchFamily="18" charset="0"/>
          </a:endParaRPr>
        </a:p>
      </dgm:t>
    </dgm:pt>
    <dgm:pt modelId="{E8A524C3-EB64-4F79-87C0-65EEE9B93C32}" type="sibTrans" cxnId="{F1EBFCDC-1BD2-4104-A818-2C6652A17696}">
      <dgm:prSet/>
      <dgm:spPr/>
      <dgm:t>
        <a:bodyPr/>
        <a:lstStyle/>
        <a:p>
          <a:endParaRPr lang="en-GB" sz="1200">
            <a:latin typeface="Times New Roman" pitchFamily="18" charset="0"/>
            <a:cs typeface="Times New Roman" pitchFamily="18" charset="0"/>
          </a:endParaRPr>
        </a:p>
      </dgm:t>
    </dgm:pt>
    <dgm:pt modelId="{731F0057-58EB-4944-A8E1-3AA6C7F7E01A}">
      <dgm:prSet phldrT="[Text]" custT="1"/>
      <dgm:spPr/>
      <dgm:t>
        <a:bodyPr/>
        <a:lstStyle/>
        <a:p>
          <a:r>
            <a:rPr lang="en-GB" sz="1200" dirty="0">
              <a:latin typeface="Times New Roman" pitchFamily="18" charset="0"/>
              <a:cs typeface="Times New Roman" pitchFamily="18" charset="0"/>
            </a:rPr>
            <a:t>Selection of Learning Experiences</a:t>
          </a:r>
        </a:p>
      </dgm:t>
    </dgm:pt>
    <dgm:pt modelId="{D7AF47EF-6E3C-4706-B305-D9EB850E38D7}" type="parTrans" cxnId="{CF0FDBF0-5F24-4418-8F64-9B88D2771993}">
      <dgm:prSet/>
      <dgm:spPr/>
      <dgm:t>
        <a:bodyPr/>
        <a:lstStyle/>
        <a:p>
          <a:endParaRPr lang="en-GB" sz="1200">
            <a:latin typeface="Times New Roman" pitchFamily="18" charset="0"/>
            <a:cs typeface="Times New Roman" pitchFamily="18" charset="0"/>
          </a:endParaRPr>
        </a:p>
      </dgm:t>
    </dgm:pt>
    <dgm:pt modelId="{E822DED1-CE2C-4EE7-A860-DD02592ABF18}" type="sibTrans" cxnId="{CF0FDBF0-5F24-4418-8F64-9B88D2771993}">
      <dgm:prSet/>
      <dgm:spPr/>
      <dgm:t>
        <a:bodyPr/>
        <a:lstStyle/>
        <a:p>
          <a:endParaRPr lang="en-GB" sz="1200">
            <a:latin typeface="Times New Roman" pitchFamily="18" charset="0"/>
            <a:cs typeface="Times New Roman" pitchFamily="18" charset="0"/>
          </a:endParaRPr>
        </a:p>
      </dgm:t>
    </dgm:pt>
    <dgm:pt modelId="{0C683764-CC6F-4066-B75E-48578F5F75CD}">
      <dgm:prSet phldrT="[Text]" custT="1"/>
      <dgm:spPr/>
      <dgm:t>
        <a:bodyPr/>
        <a:lstStyle/>
        <a:p>
          <a:r>
            <a:rPr lang="en-GB" sz="1200" dirty="0">
              <a:latin typeface="Times New Roman" pitchFamily="18" charset="0"/>
              <a:cs typeface="Times New Roman" pitchFamily="18" charset="0"/>
            </a:rPr>
            <a:t>Selection of Content</a:t>
          </a:r>
        </a:p>
      </dgm:t>
    </dgm:pt>
    <dgm:pt modelId="{5EAE6EF4-FA95-4D09-86CC-A0F7A587D1F1}" type="parTrans" cxnId="{22C534A1-DA6D-464E-B98F-DA5602D7AB0C}">
      <dgm:prSet/>
      <dgm:spPr/>
      <dgm:t>
        <a:bodyPr/>
        <a:lstStyle/>
        <a:p>
          <a:endParaRPr lang="en-GB" sz="1200">
            <a:latin typeface="Times New Roman" pitchFamily="18" charset="0"/>
            <a:cs typeface="Times New Roman" pitchFamily="18" charset="0"/>
          </a:endParaRPr>
        </a:p>
      </dgm:t>
    </dgm:pt>
    <dgm:pt modelId="{6F25DBBD-E609-4A50-A569-5AC25B469328}" type="sibTrans" cxnId="{22C534A1-DA6D-464E-B98F-DA5602D7AB0C}">
      <dgm:prSet/>
      <dgm:spPr/>
      <dgm:t>
        <a:bodyPr/>
        <a:lstStyle/>
        <a:p>
          <a:endParaRPr lang="en-GB" sz="1200">
            <a:latin typeface="Times New Roman" pitchFamily="18" charset="0"/>
            <a:cs typeface="Times New Roman" pitchFamily="18" charset="0"/>
          </a:endParaRPr>
        </a:p>
      </dgm:t>
    </dgm:pt>
    <dgm:pt modelId="{4604C583-BA7B-4542-B7C4-74E149A760C0}">
      <dgm:prSet phldrT="[Text]" custT="1"/>
      <dgm:spPr/>
      <dgm:t>
        <a:bodyPr/>
        <a:lstStyle/>
        <a:p>
          <a:r>
            <a:rPr lang="en-GB" sz="1200" dirty="0">
              <a:latin typeface="Times New Roman" pitchFamily="18" charset="0"/>
              <a:cs typeface="Times New Roman" pitchFamily="18" charset="0"/>
            </a:rPr>
            <a:t>Organisation &amp; Integration of Learning Experiences &amp; Content</a:t>
          </a:r>
        </a:p>
      </dgm:t>
    </dgm:pt>
    <dgm:pt modelId="{323BDC7D-62E1-4ECD-9D1A-62A042D2B162}" type="parTrans" cxnId="{ABB42A5C-917F-4398-85EC-4081A5E0675D}">
      <dgm:prSet/>
      <dgm:spPr/>
      <dgm:t>
        <a:bodyPr/>
        <a:lstStyle/>
        <a:p>
          <a:endParaRPr lang="en-GB" sz="1200">
            <a:latin typeface="Times New Roman" pitchFamily="18" charset="0"/>
            <a:cs typeface="Times New Roman" pitchFamily="18" charset="0"/>
          </a:endParaRPr>
        </a:p>
      </dgm:t>
    </dgm:pt>
    <dgm:pt modelId="{CAAC4E7B-0BD9-4886-803E-5A2E30A99EC7}" type="sibTrans" cxnId="{ABB42A5C-917F-4398-85EC-4081A5E0675D}">
      <dgm:prSet/>
      <dgm:spPr/>
      <dgm:t>
        <a:bodyPr/>
        <a:lstStyle/>
        <a:p>
          <a:endParaRPr lang="en-GB" sz="1200">
            <a:latin typeface="Times New Roman" pitchFamily="18" charset="0"/>
            <a:cs typeface="Times New Roman" pitchFamily="18" charset="0"/>
          </a:endParaRPr>
        </a:p>
      </dgm:t>
    </dgm:pt>
    <dgm:pt modelId="{2F3DBEB3-CB29-4652-8759-5E63D38A29C1}">
      <dgm:prSet phldrT="[Text]" custT="1"/>
      <dgm:spPr/>
      <dgm:t>
        <a:bodyPr/>
        <a:lstStyle/>
        <a:p>
          <a:r>
            <a:rPr lang="en-GB" sz="1200" dirty="0">
              <a:latin typeface="Times New Roman" pitchFamily="18" charset="0"/>
              <a:cs typeface="Times New Roman" pitchFamily="18" charset="0"/>
            </a:rPr>
            <a:t>Evaluation</a:t>
          </a:r>
        </a:p>
      </dgm:t>
    </dgm:pt>
    <dgm:pt modelId="{66355D4C-CB90-4126-AD3D-F43393819EBD}" type="parTrans" cxnId="{048C1D47-84D4-4CD2-9759-7B333696683F}">
      <dgm:prSet/>
      <dgm:spPr/>
      <dgm:t>
        <a:bodyPr/>
        <a:lstStyle/>
        <a:p>
          <a:endParaRPr lang="en-GB" sz="1200">
            <a:latin typeface="Times New Roman" pitchFamily="18" charset="0"/>
            <a:cs typeface="Times New Roman" pitchFamily="18" charset="0"/>
          </a:endParaRPr>
        </a:p>
      </dgm:t>
    </dgm:pt>
    <dgm:pt modelId="{648B59A7-B9C5-495D-9FF5-3832B5516BD6}" type="sibTrans" cxnId="{048C1D47-84D4-4CD2-9759-7B333696683F}">
      <dgm:prSet/>
      <dgm:spPr/>
      <dgm:t>
        <a:bodyPr/>
        <a:lstStyle/>
        <a:p>
          <a:endParaRPr lang="en-GB" sz="1200">
            <a:latin typeface="Times New Roman" pitchFamily="18" charset="0"/>
            <a:cs typeface="Times New Roman" pitchFamily="18" charset="0"/>
          </a:endParaRPr>
        </a:p>
      </dgm:t>
    </dgm:pt>
    <dgm:pt modelId="{FD42AC4F-0D4C-4E4B-936E-11030D838A33}" type="pres">
      <dgm:prSet presAssocID="{388BBED7-B7EA-4747-97C1-248993744E36}" presName="cycle" presStyleCnt="0">
        <dgm:presLayoutVars>
          <dgm:dir/>
          <dgm:resizeHandles val="exact"/>
        </dgm:presLayoutVars>
      </dgm:prSet>
      <dgm:spPr/>
      <dgm:t>
        <a:bodyPr/>
        <a:lstStyle/>
        <a:p>
          <a:endParaRPr lang="en-GB"/>
        </a:p>
      </dgm:t>
    </dgm:pt>
    <dgm:pt modelId="{9625253D-570B-4EC7-9E0D-B381DBEC4A2B}" type="pres">
      <dgm:prSet presAssocID="{D9F97FB6-0775-47D9-87BD-BBF370DC4D02}" presName="dummy" presStyleCnt="0"/>
      <dgm:spPr/>
      <dgm:t>
        <a:bodyPr/>
        <a:lstStyle/>
        <a:p>
          <a:endParaRPr lang="en-GB"/>
        </a:p>
      </dgm:t>
    </dgm:pt>
    <dgm:pt modelId="{3E83764D-D199-431E-A023-221DF7D7B251}" type="pres">
      <dgm:prSet presAssocID="{D9F97FB6-0775-47D9-87BD-BBF370DC4D02}" presName="node" presStyleLbl="revTx" presStyleIdx="0" presStyleCnt="5">
        <dgm:presLayoutVars>
          <dgm:bulletEnabled val="1"/>
        </dgm:presLayoutVars>
      </dgm:prSet>
      <dgm:spPr/>
      <dgm:t>
        <a:bodyPr/>
        <a:lstStyle/>
        <a:p>
          <a:endParaRPr lang="en-GB"/>
        </a:p>
      </dgm:t>
    </dgm:pt>
    <dgm:pt modelId="{E96126D9-2193-4ACC-890B-CE45189B56FB}" type="pres">
      <dgm:prSet presAssocID="{E8A524C3-EB64-4F79-87C0-65EEE9B93C32}" presName="sibTrans" presStyleLbl="node1" presStyleIdx="0" presStyleCnt="5"/>
      <dgm:spPr/>
      <dgm:t>
        <a:bodyPr/>
        <a:lstStyle/>
        <a:p>
          <a:endParaRPr lang="en-GB"/>
        </a:p>
      </dgm:t>
    </dgm:pt>
    <dgm:pt modelId="{C35B388A-60E0-4BE0-9A13-F647C1092852}" type="pres">
      <dgm:prSet presAssocID="{731F0057-58EB-4944-A8E1-3AA6C7F7E01A}" presName="dummy" presStyleCnt="0"/>
      <dgm:spPr/>
      <dgm:t>
        <a:bodyPr/>
        <a:lstStyle/>
        <a:p>
          <a:endParaRPr lang="en-GB"/>
        </a:p>
      </dgm:t>
    </dgm:pt>
    <dgm:pt modelId="{483F5DA2-931F-47BF-A1E8-94D43A6F5565}" type="pres">
      <dgm:prSet presAssocID="{731F0057-58EB-4944-A8E1-3AA6C7F7E01A}" presName="node" presStyleLbl="revTx" presStyleIdx="1" presStyleCnt="5">
        <dgm:presLayoutVars>
          <dgm:bulletEnabled val="1"/>
        </dgm:presLayoutVars>
      </dgm:prSet>
      <dgm:spPr/>
      <dgm:t>
        <a:bodyPr/>
        <a:lstStyle/>
        <a:p>
          <a:endParaRPr lang="en-GB"/>
        </a:p>
      </dgm:t>
    </dgm:pt>
    <dgm:pt modelId="{CFFC6AF6-E8D2-4B06-B94C-04D961C7F155}" type="pres">
      <dgm:prSet presAssocID="{E822DED1-CE2C-4EE7-A860-DD02592ABF18}" presName="sibTrans" presStyleLbl="node1" presStyleIdx="1" presStyleCnt="5"/>
      <dgm:spPr/>
      <dgm:t>
        <a:bodyPr/>
        <a:lstStyle/>
        <a:p>
          <a:endParaRPr lang="en-GB"/>
        </a:p>
      </dgm:t>
    </dgm:pt>
    <dgm:pt modelId="{5C7424DD-FA35-490A-8D0D-BEBEA036372B}" type="pres">
      <dgm:prSet presAssocID="{0C683764-CC6F-4066-B75E-48578F5F75CD}" presName="dummy" presStyleCnt="0"/>
      <dgm:spPr/>
      <dgm:t>
        <a:bodyPr/>
        <a:lstStyle/>
        <a:p>
          <a:endParaRPr lang="en-GB"/>
        </a:p>
      </dgm:t>
    </dgm:pt>
    <dgm:pt modelId="{2507743C-BAD4-48A2-BC96-ED7F07AA3167}" type="pres">
      <dgm:prSet presAssocID="{0C683764-CC6F-4066-B75E-48578F5F75CD}" presName="node" presStyleLbl="revTx" presStyleIdx="2" presStyleCnt="5">
        <dgm:presLayoutVars>
          <dgm:bulletEnabled val="1"/>
        </dgm:presLayoutVars>
      </dgm:prSet>
      <dgm:spPr/>
      <dgm:t>
        <a:bodyPr/>
        <a:lstStyle/>
        <a:p>
          <a:endParaRPr lang="en-GB"/>
        </a:p>
      </dgm:t>
    </dgm:pt>
    <dgm:pt modelId="{335ABA0B-EEA4-4FEA-B20E-9EE904E565EB}" type="pres">
      <dgm:prSet presAssocID="{6F25DBBD-E609-4A50-A569-5AC25B469328}" presName="sibTrans" presStyleLbl="node1" presStyleIdx="2" presStyleCnt="5"/>
      <dgm:spPr/>
      <dgm:t>
        <a:bodyPr/>
        <a:lstStyle/>
        <a:p>
          <a:endParaRPr lang="en-GB"/>
        </a:p>
      </dgm:t>
    </dgm:pt>
    <dgm:pt modelId="{F480FAF1-D590-4BD8-9EB6-EBBF0EC438E3}" type="pres">
      <dgm:prSet presAssocID="{4604C583-BA7B-4542-B7C4-74E149A760C0}" presName="dummy" presStyleCnt="0"/>
      <dgm:spPr/>
      <dgm:t>
        <a:bodyPr/>
        <a:lstStyle/>
        <a:p>
          <a:endParaRPr lang="en-GB"/>
        </a:p>
      </dgm:t>
    </dgm:pt>
    <dgm:pt modelId="{432A53AF-DE20-46F7-9302-718CD4ABF324}" type="pres">
      <dgm:prSet presAssocID="{4604C583-BA7B-4542-B7C4-74E149A760C0}" presName="node" presStyleLbl="revTx" presStyleIdx="3" presStyleCnt="5" custScaleX="149058">
        <dgm:presLayoutVars>
          <dgm:bulletEnabled val="1"/>
        </dgm:presLayoutVars>
      </dgm:prSet>
      <dgm:spPr/>
      <dgm:t>
        <a:bodyPr/>
        <a:lstStyle/>
        <a:p>
          <a:endParaRPr lang="en-GB"/>
        </a:p>
      </dgm:t>
    </dgm:pt>
    <dgm:pt modelId="{86A7C16E-494A-4EE1-9A01-2B2B28059170}" type="pres">
      <dgm:prSet presAssocID="{CAAC4E7B-0BD9-4886-803E-5A2E30A99EC7}" presName="sibTrans" presStyleLbl="node1" presStyleIdx="3" presStyleCnt="5"/>
      <dgm:spPr/>
      <dgm:t>
        <a:bodyPr/>
        <a:lstStyle/>
        <a:p>
          <a:endParaRPr lang="en-GB"/>
        </a:p>
      </dgm:t>
    </dgm:pt>
    <dgm:pt modelId="{6D99656A-3467-40FC-BBBA-559A86E1C26E}" type="pres">
      <dgm:prSet presAssocID="{2F3DBEB3-CB29-4652-8759-5E63D38A29C1}" presName="dummy" presStyleCnt="0"/>
      <dgm:spPr/>
      <dgm:t>
        <a:bodyPr/>
        <a:lstStyle/>
        <a:p>
          <a:endParaRPr lang="en-GB"/>
        </a:p>
      </dgm:t>
    </dgm:pt>
    <dgm:pt modelId="{B66FEECD-61B7-43DF-B8A0-DCFF5C749E35}" type="pres">
      <dgm:prSet presAssocID="{2F3DBEB3-CB29-4652-8759-5E63D38A29C1}" presName="node" presStyleLbl="revTx" presStyleIdx="4" presStyleCnt="5">
        <dgm:presLayoutVars>
          <dgm:bulletEnabled val="1"/>
        </dgm:presLayoutVars>
      </dgm:prSet>
      <dgm:spPr/>
      <dgm:t>
        <a:bodyPr/>
        <a:lstStyle/>
        <a:p>
          <a:endParaRPr lang="en-GB"/>
        </a:p>
      </dgm:t>
    </dgm:pt>
    <dgm:pt modelId="{354C1026-A157-40AC-96D6-9C9228A90BC7}" type="pres">
      <dgm:prSet presAssocID="{648B59A7-B9C5-495D-9FF5-3832B5516BD6}" presName="sibTrans" presStyleLbl="node1" presStyleIdx="4" presStyleCnt="5"/>
      <dgm:spPr/>
      <dgm:t>
        <a:bodyPr/>
        <a:lstStyle/>
        <a:p>
          <a:endParaRPr lang="en-GB"/>
        </a:p>
      </dgm:t>
    </dgm:pt>
  </dgm:ptLst>
  <dgm:cxnLst>
    <dgm:cxn modelId="{E4050943-B8CA-4D94-8085-214CA495961B}" type="presOf" srcId="{6F25DBBD-E609-4A50-A569-5AC25B469328}" destId="{335ABA0B-EEA4-4FEA-B20E-9EE904E565EB}" srcOrd="0" destOrd="0" presId="urn:microsoft.com/office/officeart/2005/8/layout/cycle1"/>
    <dgm:cxn modelId="{F1EBFCDC-1BD2-4104-A818-2C6652A17696}" srcId="{388BBED7-B7EA-4747-97C1-248993744E36}" destId="{D9F97FB6-0775-47D9-87BD-BBF370DC4D02}" srcOrd="0" destOrd="0" parTransId="{3DA0C1D8-CC07-47F5-B5A8-1A1AB41795FC}" sibTransId="{E8A524C3-EB64-4F79-87C0-65EEE9B93C32}"/>
    <dgm:cxn modelId="{017E1533-AA82-4700-AF73-D7DA53DBC9B2}" type="presOf" srcId="{CAAC4E7B-0BD9-4886-803E-5A2E30A99EC7}" destId="{86A7C16E-494A-4EE1-9A01-2B2B28059170}" srcOrd="0" destOrd="0" presId="urn:microsoft.com/office/officeart/2005/8/layout/cycle1"/>
    <dgm:cxn modelId="{CB33B3F1-BA33-45DD-8204-A9E598FCDE5A}" type="presOf" srcId="{2F3DBEB3-CB29-4652-8759-5E63D38A29C1}" destId="{B66FEECD-61B7-43DF-B8A0-DCFF5C749E35}" srcOrd="0" destOrd="0" presId="urn:microsoft.com/office/officeart/2005/8/layout/cycle1"/>
    <dgm:cxn modelId="{ABB42A5C-917F-4398-85EC-4081A5E0675D}" srcId="{388BBED7-B7EA-4747-97C1-248993744E36}" destId="{4604C583-BA7B-4542-B7C4-74E149A760C0}" srcOrd="3" destOrd="0" parTransId="{323BDC7D-62E1-4ECD-9D1A-62A042D2B162}" sibTransId="{CAAC4E7B-0BD9-4886-803E-5A2E30A99EC7}"/>
    <dgm:cxn modelId="{22E29CC5-9512-40C8-9918-FB7181BFA2F5}" type="presOf" srcId="{731F0057-58EB-4944-A8E1-3AA6C7F7E01A}" destId="{483F5DA2-931F-47BF-A1E8-94D43A6F5565}" srcOrd="0" destOrd="0" presId="urn:microsoft.com/office/officeart/2005/8/layout/cycle1"/>
    <dgm:cxn modelId="{22C534A1-DA6D-464E-B98F-DA5602D7AB0C}" srcId="{388BBED7-B7EA-4747-97C1-248993744E36}" destId="{0C683764-CC6F-4066-B75E-48578F5F75CD}" srcOrd="2" destOrd="0" parTransId="{5EAE6EF4-FA95-4D09-86CC-A0F7A587D1F1}" sibTransId="{6F25DBBD-E609-4A50-A569-5AC25B469328}"/>
    <dgm:cxn modelId="{5244B93A-910E-4D2E-9C62-E4BE1F5CFE25}" type="presOf" srcId="{E822DED1-CE2C-4EE7-A860-DD02592ABF18}" destId="{CFFC6AF6-E8D2-4B06-B94C-04D961C7F155}" srcOrd="0" destOrd="0" presId="urn:microsoft.com/office/officeart/2005/8/layout/cycle1"/>
    <dgm:cxn modelId="{C91DAC0D-5AD6-430D-AAB2-D05277BEF408}" type="presOf" srcId="{D9F97FB6-0775-47D9-87BD-BBF370DC4D02}" destId="{3E83764D-D199-431E-A023-221DF7D7B251}" srcOrd="0" destOrd="0" presId="urn:microsoft.com/office/officeart/2005/8/layout/cycle1"/>
    <dgm:cxn modelId="{8A546FBF-2DEF-4059-A557-228615BA4F9E}" type="presOf" srcId="{388BBED7-B7EA-4747-97C1-248993744E36}" destId="{FD42AC4F-0D4C-4E4B-936E-11030D838A33}" srcOrd="0" destOrd="0" presId="urn:microsoft.com/office/officeart/2005/8/layout/cycle1"/>
    <dgm:cxn modelId="{6C09D096-4DCC-4F0D-B655-2210195C94C1}" type="presOf" srcId="{648B59A7-B9C5-495D-9FF5-3832B5516BD6}" destId="{354C1026-A157-40AC-96D6-9C9228A90BC7}" srcOrd="0" destOrd="0" presId="urn:microsoft.com/office/officeart/2005/8/layout/cycle1"/>
    <dgm:cxn modelId="{6B333EAF-4561-442E-BBB3-2413EE8195B7}" type="presOf" srcId="{4604C583-BA7B-4542-B7C4-74E149A760C0}" destId="{432A53AF-DE20-46F7-9302-718CD4ABF324}" srcOrd="0" destOrd="0" presId="urn:microsoft.com/office/officeart/2005/8/layout/cycle1"/>
    <dgm:cxn modelId="{CF0FDBF0-5F24-4418-8F64-9B88D2771993}" srcId="{388BBED7-B7EA-4747-97C1-248993744E36}" destId="{731F0057-58EB-4944-A8E1-3AA6C7F7E01A}" srcOrd="1" destOrd="0" parTransId="{D7AF47EF-6E3C-4706-B305-D9EB850E38D7}" sibTransId="{E822DED1-CE2C-4EE7-A860-DD02592ABF18}"/>
    <dgm:cxn modelId="{9DDCE45A-C3F0-4FAD-AC19-5BF754BA83E7}" type="presOf" srcId="{0C683764-CC6F-4066-B75E-48578F5F75CD}" destId="{2507743C-BAD4-48A2-BC96-ED7F07AA3167}" srcOrd="0" destOrd="0" presId="urn:microsoft.com/office/officeart/2005/8/layout/cycle1"/>
    <dgm:cxn modelId="{C94A88BF-5969-48C5-B7F7-F5C7C0DDA0E0}" type="presOf" srcId="{E8A524C3-EB64-4F79-87C0-65EEE9B93C32}" destId="{E96126D9-2193-4ACC-890B-CE45189B56FB}" srcOrd="0" destOrd="0" presId="urn:microsoft.com/office/officeart/2005/8/layout/cycle1"/>
    <dgm:cxn modelId="{048C1D47-84D4-4CD2-9759-7B333696683F}" srcId="{388BBED7-B7EA-4747-97C1-248993744E36}" destId="{2F3DBEB3-CB29-4652-8759-5E63D38A29C1}" srcOrd="4" destOrd="0" parTransId="{66355D4C-CB90-4126-AD3D-F43393819EBD}" sibTransId="{648B59A7-B9C5-495D-9FF5-3832B5516BD6}"/>
    <dgm:cxn modelId="{3241446E-C617-4D5D-84F2-EA9B46E40ED7}" type="presParOf" srcId="{FD42AC4F-0D4C-4E4B-936E-11030D838A33}" destId="{9625253D-570B-4EC7-9E0D-B381DBEC4A2B}" srcOrd="0" destOrd="0" presId="urn:microsoft.com/office/officeart/2005/8/layout/cycle1"/>
    <dgm:cxn modelId="{1C5381AD-E09F-4B43-AC0A-8B5788E49D1B}" type="presParOf" srcId="{FD42AC4F-0D4C-4E4B-936E-11030D838A33}" destId="{3E83764D-D199-431E-A023-221DF7D7B251}" srcOrd="1" destOrd="0" presId="urn:microsoft.com/office/officeart/2005/8/layout/cycle1"/>
    <dgm:cxn modelId="{C1562853-E9F1-4345-A166-DA85E003AE06}" type="presParOf" srcId="{FD42AC4F-0D4C-4E4B-936E-11030D838A33}" destId="{E96126D9-2193-4ACC-890B-CE45189B56FB}" srcOrd="2" destOrd="0" presId="urn:microsoft.com/office/officeart/2005/8/layout/cycle1"/>
    <dgm:cxn modelId="{0E348276-B1EE-4738-9ADD-C47DAEE06363}" type="presParOf" srcId="{FD42AC4F-0D4C-4E4B-936E-11030D838A33}" destId="{C35B388A-60E0-4BE0-9A13-F647C1092852}" srcOrd="3" destOrd="0" presId="urn:microsoft.com/office/officeart/2005/8/layout/cycle1"/>
    <dgm:cxn modelId="{BD0B2AF7-E600-4AB2-9D6D-9783DC8C53A1}" type="presParOf" srcId="{FD42AC4F-0D4C-4E4B-936E-11030D838A33}" destId="{483F5DA2-931F-47BF-A1E8-94D43A6F5565}" srcOrd="4" destOrd="0" presId="urn:microsoft.com/office/officeart/2005/8/layout/cycle1"/>
    <dgm:cxn modelId="{903EF072-963E-45E0-BEB7-EFB6536830DA}" type="presParOf" srcId="{FD42AC4F-0D4C-4E4B-936E-11030D838A33}" destId="{CFFC6AF6-E8D2-4B06-B94C-04D961C7F155}" srcOrd="5" destOrd="0" presId="urn:microsoft.com/office/officeart/2005/8/layout/cycle1"/>
    <dgm:cxn modelId="{C92D4DE7-D0EB-417E-87B4-FD66FBC98BF1}" type="presParOf" srcId="{FD42AC4F-0D4C-4E4B-936E-11030D838A33}" destId="{5C7424DD-FA35-490A-8D0D-BEBEA036372B}" srcOrd="6" destOrd="0" presId="urn:microsoft.com/office/officeart/2005/8/layout/cycle1"/>
    <dgm:cxn modelId="{6258CF45-1E8B-43D0-9471-CBF15B9A4E02}" type="presParOf" srcId="{FD42AC4F-0D4C-4E4B-936E-11030D838A33}" destId="{2507743C-BAD4-48A2-BC96-ED7F07AA3167}" srcOrd="7" destOrd="0" presId="urn:microsoft.com/office/officeart/2005/8/layout/cycle1"/>
    <dgm:cxn modelId="{633A7334-573F-4D47-A4D9-DDC24FD1EC87}" type="presParOf" srcId="{FD42AC4F-0D4C-4E4B-936E-11030D838A33}" destId="{335ABA0B-EEA4-4FEA-B20E-9EE904E565EB}" srcOrd="8" destOrd="0" presId="urn:microsoft.com/office/officeart/2005/8/layout/cycle1"/>
    <dgm:cxn modelId="{9B41F638-7177-4923-84DC-5A54DB651687}" type="presParOf" srcId="{FD42AC4F-0D4C-4E4B-936E-11030D838A33}" destId="{F480FAF1-D590-4BD8-9EB6-EBBF0EC438E3}" srcOrd="9" destOrd="0" presId="urn:microsoft.com/office/officeart/2005/8/layout/cycle1"/>
    <dgm:cxn modelId="{B7F69AAD-94A1-4EFE-BB11-DE54C2F71A5E}" type="presParOf" srcId="{FD42AC4F-0D4C-4E4B-936E-11030D838A33}" destId="{432A53AF-DE20-46F7-9302-718CD4ABF324}" srcOrd="10" destOrd="0" presId="urn:microsoft.com/office/officeart/2005/8/layout/cycle1"/>
    <dgm:cxn modelId="{70104797-A5A0-4210-9535-CD87EF230DB3}" type="presParOf" srcId="{FD42AC4F-0D4C-4E4B-936E-11030D838A33}" destId="{86A7C16E-494A-4EE1-9A01-2B2B28059170}" srcOrd="11" destOrd="0" presId="urn:microsoft.com/office/officeart/2005/8/layout/cycle1"/>
    <dgm:cxn modelId="{C53733E0-0DAC-445A-A190-FCDC40973FC7}" type="presParOf" srcId="{FD42AC4F-0D4C-4E4B-936E-11030D838A33}" destId="{6D99656A-3467-40FC-BBBA-559A86E1C26E}" srcOrd="12" destOrd="0" presId="urn:microsoft.com/office/officeart/2005/8/layout/cycle1"/>
    <dgm:cxn modelId="{6C0DF809-B959-4089-9576-8187CB05876F}" type="presParOf" srcId="{FD42AC4F-0D4C-4E4B-936E-11030D838A33}" destId="{B66FEECD-61B7-43DF-B8A0-DCFF5C749E35}" srcOrd="13" destOrd="0" presId="urn:microsoft.com/office/officeart/2005/8/layout/cycle1"/>
    <dgm:cxn modelId="{59D93F85-7E64-4CA1-B13C-8896214760C8}" type="presParOf" srcId="{FD42AC4F-0D4C-4E4B-936E-11030D838A33}" destId="{354C1026-A157-40AC-96D6-9C9228A90BC7}" srcOrd="14" destOrd="0" presId="urn:microsoft.com/office/officeart/2005/8/layout/cycle1"/>
  </dgm:cxnLst>
  <dgm:bg/>
  <dgm:whole/>
</dgm:dataModel>
</file>

<file path=ppt/diagrams/data3.xml><?xml version="1.0" encoding="utf-8"?>
<dgm:dataModel xmlns:dgm="http://schemas.openxmlformats.org/drawingml/2006/diagram" xmlns:a="http://schemas.openxmlformats.org/drawingml/2006/main">
  <dgm:ptLst>
    <dgm:pt modelId="{54AF0690-8B02-4B82-8A51-0EB18E7D0721}" type="doc">
      <dgm:prSet loTypeId="urn:microsoft.com/office/officeart/2005/8/layout/radial1" loCatId="cycle" qsTypeId="urn:microsoft.com/office/officeart/2005/8/quickstyle/simple1" qsCatId="simple" csTypeId="urn:microsoft.com/office/officeart/2005/8/colors/accent0_3" csCatId="mainScheme" phldr="1"/>
      <dgm:spPr/>
      <dgm:t>
        <a:bodyPr/>
        <a:lstStyle/>
        <a:p>
          <a:endParaRPr lang="en-GB"/>
        </a:p>
      </dgm:t>
    </dgm:pt>
    <dgm:pt modelId="{66112AAD-703A-4294-981F-8EA2AED86748}">
      <dgm:prSet phldrT="[Text]" custT="1"/>
      <dgm:spPr/>
      <dgm:t>
        <a:bodyPr/>
        <a:lstStyle/>
        <a:p>
          <a:r>
            <a:rPr lang="en-GB" sz="1200" dirty="0">
              <a:latin typeface="Times New Roman" pitchFamily="18" charset="0"/>
              <a:cs typeface="Times New Roman" pitchFamily="18" charset="0"/>
            </a:rPr>
            <a:t>Objective</a:t>
          </a:r>
        </a:p>
      </dgm:t>
    </dgm:pt>
    <dgm:pt modelId="{E9240199-21CA-4B7B-BA18-C26A0461013C}" type="parTrans" cxnId="{DED26B07-071F-4B05-859F-CB81465D32A6}">
      <dgm:prSet custT="1"/>
      <dgm:spPr/>
      <dgm:t>
        <a:bodyPr/>
        <a:lstStyle/>
        <a:p>
          <a:endParaRPr lang="en-GB" sz="1200">
            <a:latin typeface="Times New Roman" pitchFamily="18" charset="0"/>
            <a:cs typeface="Times New Roman" pitchFamily="18" charset="0"/>
          </a:endParaRPr>
        </a:p>
      </dgm:t>
    </dgm:pt>
    <dgm:pt modelId="{8499E816-5246-4127-BA7C-3707FFF8EEF9}" type="sibTrans" cxnId="{DED26B07-071F-4B05-859F-CB81465D32A6}">
      <dgm:prSet/>
      <dgm:spPr/>
      <dgm:t>
        <a:bodyPr/>
        <a:lstStyle/>
        <a:p>
          <a:endParaRPr lang="en-GB" sz="1200">
            <a:latin typeface="Times New Roman" pitchFamily="18" charset="0"/>
            <a:cs typeface="Times New Roman" pitchFamily="18" charset="0"/>
          </a:endParaRPr>
        </a:p>
      </dgm:t>
    </dgm:pt>
    <dgm:pt modelId="{09D76E64-C7E8-4E3E-AEFB-8F8656914734}">
      <dgm:prSet phldrT="[Text]" custT="1"/>
      <dgm:spPr/>
      <dgm:t>
        <a:bodyPr/>
        <a:lstStyle/>
        <a:p>
          <a:r>
            <a:rPr lang="en-GB" sz="1200" dirty="0">
              <a:latin typeface="Times New Roman" pitchFamily="18" charset="0"/>
              <a:cs typeface="Times New Roman" pitchFamily="18" charset="0"/>
            </a:rPr>
            <a:t>Content</a:t>
          </a:r>
        </a:p>
      </dgm:t>
    </dgm:pt>
    <dgm:pt modelId="{99A06DE8-99E5-4C84-B879-A0D0FE5A83D9}" type="parTrans" cxnId="{D7D89B22-9EE2-4E7D-83C4-74B3D9D6D62B}">
      <dgm:prSet custT="1"/>
      <dgm:spPr/>
      <dgm:t>
        <a:bodyPr/>
        <a:lstStyle/>
        <a:p>
          <a:endParaRPr lang="en-GB" sz="1200">
            <a:latin typeface="Times New Roman" pitchFamily="18" charset="0"/>
            <a:cs typeface="Times New Roman" pitchFamily="18" charset="0"/>
          </a:endParaRPr>
        </a:p>
      </dgm:t>
    </dgm:pt>
    <dgm:pt modelId="{180E60B9-12F8-45B6-82F7-F43133D7751A}" type="sibTrans" cxnId="{D7D89B22-9EE2-4E7D-83C4-74B3D9D6D62B}">
      <dgm:prSet/>
      <dgm:spPr/>
      <dgm:t>
        <a:bodyPr/>
        <a:lstStyle/>
        <a:p>
          <a:endParaRPr lang="en-GB" sz="1200">
            <a:latin typeface="Times New Roman" pitchFamily="18" charset="0"/>
            <a:cs typeface="Times New Roman" pitchFamily="18" charset="0"/>
          </a:endParaRPr>
        </a:p>
      </dgm:t>
    </dgm:pt>
    <dgm:pt modelId="{94E4F836-57BB-40A3-89F5-3F898B0AA97F}">
      <dgm:prSet phldrT="[Text]" custT="1"/>
      <dgm:spPr/>
      <dgm:t>
        <a:bodyPr/>
        <a:lstStyle/>
        <a:p>
          <a:r>
            <a:rPr lang="en-GB" sz="1200" dirty="0">
              <a:latin typeface="Times New Roman" pitchFamily="18" charset="0"/>
              <a:cs typeface="Times New Roman" pitchFamily="18" charset="0"/>
            </a:rPr>
            <a:t>Learning Experience</a:t>
          </a:r>
        </a:p>
      </dgm:t>
    </dgm:pt>
    <dgm:pt modelId="{16F17BF8-ADFD-447A-B56E-DD71A860CD16}" type="parTrans" cxnId="{781107C2-AC9B-4A93-A758-346AB8BA11D8}">
      <dgm:prSet custT="1"/>
      <dgm:spPr/>
      <dgm:t>
        <a:bodyPr/>
        <a:lstStyle/>
        <a:p>
          <a:endParaRPr lang="en-GB" sz="1200">
            <a:latin typeface="Times New Roman" pitchFamily="18" charset="0"/>
            <a:cs typeface="Times New Roman" pitchFamily="18" charset="0"/>
          </a:endParaRPr>
        </a:p>
      </dgm:t>
    </dgm:pt>
    <dgm:pt modelId="{CA22A8A2-BCA3-4791-A22D-749B7F8F2265}" type="sibTrans" cxnId="{781107C2-AC9B-4A93-A758-346AB8BA11D8}">
      <dgm:prSet/>
      <dgm:spPr/>
      <dgm:t>
        <a:bodyPr/>
        <a:lstStyle/>
        <a:p>
          <a:endParaRPr lang="en-GB" sz="1200">
            <a:latin typeface="Times New Roman" pitchFamily="18" charset="0"/>
            <a:cs typeface="Times New Roman" pitchFamily="18" charset="0"/>
          </a:endParaRPr>
        </a:p>
      </dgm:t>
    </dgm:pt>
    <dgm:pt modelId="{182F479C-9AC3-478F-A7FB-405E86BEACC9}">
      <dgm:prSet phldrT="[Text]" custT="1"/>
      <dgm:spPr/>
      <dgm:t>
        <a:bodyPr/>
        <a:lstStyle/>
        <a:p>
          <a:r>
            <a:rPr lang="en-GB" sz="1200" dirty="0">
              <a:latin typeface="Times New Roman" pitchFamily="18" charset="0"/>
              <a:cs typeface="Times New Roman" pitchFamily="18" charset="0"/>
            </a:rPr>
            <a:t>Evaluation</a:t>
          </a:r>
        </a:p>
      </dgm:t>
    </dgm:pt>
    <dgm:pt modelId="{F1E7C073-67B8-49AB-AC6C-8126C460D496}" type="parTrans" cxnId="{8D6273C8-B7D6-4052-8BB8-0CD38F91EAAC}">
      <dgm:prSet custT="1"/>
      <dgm:spPr/>
      <dgm:t>
        <a:bodyPr/>
        <a:lstStyle/>
        <a:p>
          <a:endParaRPr lang="en-GB" sz="1200">
            <a:latin typeface="Times New Roman" pitchFamily="18" charset="0"/>
            <a:cs typeface="Times New Roman" pitchFamily="18" charset="0"/>
          </a:endParaRPr>
        </a:p>
      </dgm:t>
    </dgm:pt>
    <dgm:pt modelId="{B3E626A0-6BA5-4AC1-A8DE-A67CDD882B8D}" type="sibTrans" cxnId="{8D6273C8-B7D6-4052-8BB8-0CD38F91EAAC}">
      <dgm:prSet/>
      <dgm:spPr/>
      <dgm:t>
        <a:bodyPr/>
        <a:lstStyle/>
        <a:p>
          <a:endParaRPr lang="en-GB" sz="1200">
            <a:latin typeface="Times New Roman" pitchFamily="18" charset="0"/>
            <a:cs typeface="Times New Roman" pitchFamily="18" charset="0"/>
          </a:endParaRPr>
        </a:p>
      </dgm:t>
    </dgm:pt>
    <dgm:pt modelId="{1276F7B8-8808-4A7A-9694-1F6EC0D8CC00}">
      <dgm:prSet phldrT="[Text]" custT="1"/>
      <dgm:spPr/>
      <dgm:t>
        <a:bodyPr/>
        <a:lstStyle/>
        <a:p>
          <a:endParaRPr lang="en-GB" sz="1200" dirty="0">
            <a:latin typeface="Times New Roman" pitchFamily="18" charset="0"/>
            <a:cs typeface="Times New Roman" pitchFamily="18" charset="0"/>
          </a:endParaRPr>
        </a:p>
      </dgm:t>
    </dgm:pt>
    <dgm:pt modelId="{E20303AB-6F6B-4C8C-B02D-676BD9FD7D78}" type="sibTrans" cxnId="{1EE02E24-D69E-41E1-855A-C075C57F9B06}">
      <dgm:prSet/>
      <dgm:spPr/>
      <dgm:t>
        <a:bodyPr/>
        <a:lstStyle/>
        <a:p>
          <a:endParaRPr lang="en-GB" sz="1200">
            <a:latin typeface="Times New Roman" pitchFamily="18" charset="0"/>
            <a:cs typeface="Times New Roman" pitchFamily="18" charset="0"/>
          </a:endParaRPr>
        </a:p>
      </dgm:t>
    </dgm:pt>
    <dgm:pt modelId="{DF39E925-DFC0-4C9A-8450-6391D1CF87A5}" type="parTrans" cxnId="{1EE02E24-D69E-41E1-855A-C075C57F9B06}">
      <dgm:prSet/>
      <dgm:spPr/>
      <dgm:t>
        <a:bodyPr/>
        <a:lstStyle/>
        <a:p>
          <a:endParaRPr lang="en-GB" sz="1200">
            <a:latin typeface="Times New Roman" pitchFamily="18" charset="0"/>
            <a:cs typeface="Times New Roman" pitchFamily="18" charset="0"/>
          </a:endParaRPr>
        </a:p>
      </dgm:t>
    </dgm:pt>
    <dgm:pt modelId="{D070836E-C7EF-4DD6-A64F-3194A297E023}" type="pres">
      <dgm:prSet presAssocID="{54AF0690-8B02-4B82-8A51-0EB18E7D0721}" presName="cycle" presStyleCnt="0">
        <dgm:presLayoutVars>
          <dgm:chMax val="1"/>
          <dgm:dir/>
          <dgm:animLvl val="ctr"/>
          <dgm:resizeHandles val="exact"/>
        </dgm:presLayoutVars>
      </dgm:prSet>
      <dgm:spPr/>
      <dgm:t>
        <a:bodyPr/>
        <a:lstStyle/>
        <a:p>
          <a:endParaRPr lang="en-GB"/>
        </a:p>
      </dgm:t>
    </dgm:pt>
    <dgm:pt modelId="{05FE91B5-64FF-4649-B2AB-2EEDF03A2C2D}" type="pres">
      <dgm:prSet presAssocID="{1276F7B8-8808-4A7A-9694-1F6EC0D8CC00}" presName="centerShape" presStyleLbl="node0" presStyleIdx="0" presStyleCnt="1" custFlipVert="1" custScaleY="5189"/>
      <dgm:spPr/>
      <dgm:t>
        <a:bodyPr/>
        <a:lstStyle/>
        <a:p>
          <a:endParaRPr lang="en-GB"/>
        </a:p>
      </dgm:t>
    </dgm:pt>
    <dgm:pt modelId="{91419E57-DBFB-4EDF-B9E3-626D00011B31}" type="pres">
      <dgm:prSet presAssocID="{E9240199-21CA-4B7B-BA18-C26A0461013C}" presName="Name9" presStyleLbl="parChTrans1D2" presStyleIdx="0" presStyleCnt="4"/>
      <dgm:spPr/>
      <dgm:t>
        <a:bodyPr/>
        <a:lstStyle/>
        <a:p>
          <a:endParaRPr lang="en-GB"/>
        </a:p>
      </dgm:t>
    </dgm:pt>
    <dgm:pt modelId="{FE89ACBB-21C8-42B8-8B5C-BEA33B1943EB}" type="pres">
      <dgm:prSet presAssocID="{E9240199-21CA-4B7B-BA18-C26A0461013C}" presName="connTx" presStyleLbl="parChTrans1D2" presStyleIdx="0" presStyleCnt="4"/>
      <dgm:spPr/>
      <dgm:t>
        <a:bodyPr/>
        <a:lstStyle/>
        <a:p>
          <a:endParaRPr lang="en-GB"/>
        </a:p>
      </dgm:t>
    </dgm:pt>
    <dgm:pt modelId="{D0C97FB2-88C5-40F9-A45E-97640D4E6153}" type="pres">
      <dgm:prSet presAssocID="{66112AAD-703A-4294-981F-8EA2AED86748}" presName="node" presStyleLbl="node1" presStyleIdx="0" presStyleCnt="4">
        <dgm:presLayoutVars>
          <dgm:bulletEnabled val="1"/>
        </dgm:presLayoutVars>
      </dgm:prSet>
      <dgm:spPr/>
      <dgm:t>
        <a:bodyPr/>
        <a:lstStyle/>
        <a:p>
          <a:endParaRPr lang="en-GB"/>
        </a:p>
      </dgm:t>
    </dgm:pt>
    <dgm:pt modelId="{D72A06D5-72E8-412B-AE85-EF0850B3B4C8}" type="pres">
      <dgm:prSet presAssocID="{99A06DE8-99E5-4C84-B879-A0D0FE5A83D9}" presName="Name9" presStyleLbl="parChTrans1D2" presStyleIdx="1" presStyleCnt="4"/>
      <dgm:spPr/>
      <dgm:t>
        <a:bodyPr/>
        <a:lstStyle/>
        <a:p>
          <a:endParaRPr lang="en-GB"/>
        </a:p>
      </dgm:t>
    </dgm:pt>
    <dgm:pt modelId="{72A70C58-5028-4D89-ABB0-64EF9D73FCB3}" type="pres">
      <dgm:prSet presAssocID="{99A06DE8-99E5-4C84-B879-A0D0FE5A83D9}" presName="connTx" presStyleLbl="parChTrans1D2" presStyleIdx="1" presStyleCnt="4"/>
      <dgm:spPr/>
      <dgm:t>
        <a:bodyPr/>
        <a:lstStyle/>
        <a:p>
          <a:endParaRPr lang="en-GB"/>
        </a:p>
      </dgm:t>
    </dgm:pt>
    <dgm:pt modelId="{5DFCA68F-D96D-420A-8541-FC6D169FE956}" type="pres">
      <dgm:prSet presAssocID="{09D76E64-C7E8-4E3E-AEFB-8F8656914734}" presName="node" presStyleLbl="node1" presStyleIdx="1" presStyleCnt="4">
        <dgm:presLayoutVars>
          <dgm:bulletEnabled val="1"/>
        </dgm:presLayoutVars>
      </dgm:prSet>
      <dgm:spPr/>
      <dgm:t>
        <a:bodyPr/>
        <a:lstStyle/>
        <a:p>
          <a:endParaRPr lang="en-GB"/>
        </a:p>
      </dgm:t>
    </dgm:pt>
    <dgm:pt modelId="{074BEE94-7E32-411B-BEF0-021A12323A69}" type="pres">
      <dgm:prSet presAssocID="{16F17BF8-ADFD-447A-B56E-DD71A860CD16}" presName="Name9" presStyleLbl="parChTrans1D2" presStyleIdx="2" presStyleCnt="4"/>
      <dgm:spPr/>
      <dgm:t>
        <a:bodyPr/>
        <a:lstStyle/>
        <a:p>
          <a:endParaRPr lang="en-GB"/>
        </a:p>
      </dgm:t>
    </dgm:pt>
    <dgm:pt modelId="{01160BBD-8644-4539-AD3F-367E78EE42EF}" type="pres">
      <dgm:prSet presAssocID="{16F17BF8-ADFD-447A-B56E-DD71A860CD16}" presName="connTx" presStyleLbl="parChTrans1D2" presStyleIdx="2" presStyleCnt="4"/>
      <dgm:spPr/>
      <dgm:t>
        <a:bodyPr/>
        <a:lstStyle/>
        <a:p>
          <a:endParaRPr lang="en-GB"/>
        </a:p>
      </dgm:t>
    </dgm:pt>
    <dgm:pt modelId="{39F04E93-17AB-4CF9-86C4-D6690C84ABC8}" type="pres">
      <dgm:prSet presAssocID="{94E4F836-57BB-40A3-89F5-3F898B0AA97F}" presName="node" presStyleLbl="node1" presStyleIdx="2" presStyleCnt="4" custScaleX="129192">
        <dgm:presLayoutVars>
          <dgm:bulletEnabled val="1"/>
        </dgm:presLayoutVars>
      </dgm:prSet>
      <dgm:spPr/>
      <dgm:t>
        <a:bodyPr/>
        <a:lstStyle/>
        <a:p>
          <a:endParaRPr lang="en-GB"/>
        </a:p>
      </dgm:t>
    </dgm:pt>
    <dgm:pt modelId="{5698F95E-1A6E-4424-9A28-6B61D008B24B}" type="pres">
      <dgm:prSet presAssocID="{F1E7C073-67B8-49AB-AC6C-8126C460D496}" presName="Name9" presStyleLbl="parChTrans1D2" presStyleIdx="3" presStyleCnt="4"/>
      <dgm:spPr/>
      <dgm:t>
        <a:bodyPr/>
        <a:lstStyle/>
        <a:p>
          <a:endParaRPr lang="en-GB"/>
        </a:p>
      </dgm:t>
    </dgm:pt>
    <dgm:pt modelId="{53B4C025-0FF5-4807-83F4-660CB24E6C5D}" type="pres">
      <dgm:prSet presAssocID="{F1E7C073-67B8-49AB-AC6C-8126C460D496}" presName="connTx" presStyleLbl="parChTrans1D2" presStyleIdx="3" presStyleCnt="4"/>
      <dgm:spPr/>
      <dgm:t>
        <a:bodyPr/>
        <a:lstStyle/>
        <a:p>
          <a:endParaRPr lang="en-GB"/>
        </a:p>
      </dgm:t>
    </dgm:pt>
    <dgm:pt modelId="{6849D683-26D8-4E4D-BEEF-160E5E74EBFA}" type="pres">
      <dgm:prSet presAssocID="{182F479C-9AC3-478F-A7FB-405E86BEACC9}" presName="node" presStyleLbl="node1" presStyleIdx="3" presStyleCnt="4" custScaleX="116702">
        <dgm:presLayoutVars>
          <dgm:bulletEnabled val="1"/>
        </dgm:presLayoutVars>
      </dgm:prSet>
      <dgm:spPr/>
      <dgm:t>
        <a:bodyPr/>
        <a:lstStyle/>
        <a:p>
          <a:endParaRPr lang="en-GB"/>
        </a:p>
      </dgm:t>
    </dgm:pt>
  </dgm:ptLst>
  <dgm:cxnLst>
    <dgm:cxn modelId="{DED26B07-071F-4B05-859F-CB81465D32A6}" srcId="{1276F7B8-8808-4A7A-9694-1F6EC0D8CC00}" destId="{66112AAD-703A-4294-981F-8EA2AED86748}" srcOrd="0" destOrd="0" parTransId="{E9240199-21CA-4B7B-BA18-C26A0461013C}" sibTransId="{8499E816-5246-4127-BA7C-3707FFF8EEF9}"/>
    <dgm:cxn modelId="{1EE02E24-D69E-41E1-855A-C075C57F9B06}" srcId="{54AF0690-8B02-4B82-8A51-0EB18E7D0721}" destId="{1276F7B8-8808-4A7A-9694-1F6EC0D8CC00}" srcOrd="0" destOrd="0" parTransId="{DF39E925-DFC0-4C9A-8450-6391D1CF87A5}" sibTransId="{E20303AB-6F6B-4C8C-B02D-676BD9FD7D78}"/>
    <dgm:cxn modelId="{54746BDD-7521-4A9A-8C8C-E277BAB57721}" type="presOf" srcId="{E9240199-21CA-4B7B-BA18-C26A0461013C}" destId="{91419E57-DBFB-4EDF-B9E3-626D00011B31}" srcOrd="0" destOrd="0" presId="urn:microsoft.com/office/officeart/2005/8/layout/radial1"/>
    <dgm:cxn modelId="{7A26DF17-6AB1-478B-AC85-31C7AA74EA5A}" type="presOf" srcId="{94E4F836-57BB-40A3-89F5-3F898B0AA97F}" destId="{39F04E93-17AB-4CF9-86C4-D6690C84ABC8}" srcOrd="0" destOrd="0" presId="urn:microsoft.com/office/officeart/2005/8/layout/radial1"/>
    <dgm:cxn modelId="{1E0C7FD9-B2AC-4F9F-9BCB-1EA0ADDC3FDF}" type="presOf" srcId="{16F17BF8-ADFD-447A-B56E-DD71A860CD16}" destId="{01160BBD-8644-4539-AD3F-367E78EE42EF}" srcOrd="1" destOrd="0" presId="urn:microsoft.com/office/officeart/2005/8/layout/radial1"/>
    <dgm:cxn modelId="{8A5190C1-F6DC-429B-B10F-3B292242A750}" type="presOf" srcId="{1276F7B8-8808-4A7A-9694-1F6EC0D8CC00}" destId="{05FE91B5-64FF-4649-B2AB-2EEDF03A2C2D}" srcOrd="0" destOrd="0" presId="urn:microsoft.com/office/officeart/2005/8/layout/radial1"/>
    <dgm:cxn modelId="{769835BD-5015-4812-8317-C1F2FE18BE65}" type="presOf" srcId="{F1E7C073-67B8-49AB-AC6C-8126C460D496}" destId="{53B4C025-0FF5-4807-83F4-660CB24E6C5D}" srcOrd="1" destOrd="0" presId="urn:microsoft.com/office/officeart/2005/8/layout/radial1"/>
    <dgm:cxn modelId="{D7D89B22-9EE2-4E7D-83C4-74B3D9D6D62B}" srcId="{1276F7B8-8808-4A7A-9694-1F6EC0D8CC00}" destId="{09D76E64-C7E8-4E3E-AEFB-8F8656914734}" srcOrd="1" destOrd="0" parTransId="{99A06DE8-99E5-4C84-B879-A0D0FE5A83D9}" sibTransId="{180E60B9-12F8-45B6-82F7-F43133D7751A}"/>
    <dgm:cxn modelId="{81491C5B-1B34-4F0B-B00A-0F0CC8A4768F}" type="presOf" srcId="{99A06DE8-99E5-4C84-B879-A0D0FE5A83D9}" destId="{72A70C58-5028-4D89-ABB0-64EF9D73FCB3}" srcOrd="1" destOrd="0" presId="urn:microsoft.com/office/officeart/2005/8/layout/radial1"/>
    <dgm:cxn modelId="{E310531C-39D6-4D06-BBD1-AD36B2C05D0B}" type="presOf" srcId="{66112AAD-703A-4294-981F-8EA2AED86748}" destId="{D0C97FB2-88C5-40F9-A45E-97640D4E6153}" srcOrd="0" destOrd="0" presId="urn:microsoft.com/office/officeart/2005/8/layout/radial1"/>
    <dgm:cxn modelId="{6468C42F-2DB4-456F-B93E-5A7DA634F1F3}" type="presOf" srcId="{E9240199-21CA-4B7B-BA18-C26A0461013C}" destId="{FE89ACBB-21C8-42B8-8B5C-BEA33B1943EB}" srcOrd="1" destOrd="0" presId="urn:microsoft.com/office/officeart/2005/8/layout/radial1"/>
    <dgm:cxn modelId="{49D4D1FA-892B-43E4-A040-A2E2F9C1394E}" type="presOf" srcId="{99A06DE8-99E5-4C84-B879-A0D0FE5A83D9}" destId="{D72A06D5-72E8-412B-AE85-EF0850B3B4C8}" srcOrd="0" destOrd="0" presId="urn:microsoft.com/office/officeart/2005/8/layout/radial1"/>
    <dgm:cxn modelId="{88F5539B-7E40-48D2-A6E8-87EF8068AD4D}" type="presOf" srcId="{54AF0690-8B02-4B82-8A51-0EB18E7D0721}" destId="{D070836E-C7EF-4DD6-A64F-3194A297E023}" srcOrd="0" destOrd="0" presId="urn:microsoft.com/office/officeart/2005/8/layout/radial1"/>
    <dgm:cxn modelId="{454BF40E-3E22-405C-B3E6-E5ACE03F1480}" type="presOf" srcId="{F1E7C073-67B8-49AB-AC6C-8126C460D496}" destId="{5698F95E-1A6E-4424-9A28-6B61D008B24B}" srcOrd="0" destOrd="0" presId="urn:microsoft.com/office/officeart/2005/8/layout/radial1"/>
    <dgm:cxn modelId="{781107C2-AC9B-4A93-A758-346AB8BA11D8}" srcId="{1276F7B8-8808-4A7A-9694-1F6EC0D8CC00}" destId="{94E4F836-57BB-40A3-89F5-3F898B0AA97F}" srcOrd="2" destOrd="0" parTransId="{16F17BF8-ADFD-447A-B56E-DD71A860CD16}" sibTransId="{CA22A8A2-BCA3-4791-A22D-749B7F8F2265}"/>
    <dgm:cxn modelId="{9E987B11-BEDE-4A2F-8355-7CB2434E52A7}" type="presOf" srcId="{16F17BF8-ADFD-447A-B56E-DD71A860CD16}" destId="{074BEE94-7E32-411B-BEF0-021A12323A69}" srcOrd="0" destOrd="0" presId="urn:microsoft.com/office/officeart/2005/8/layout/radial1"/>
    <dgm:cxn modelId="{6D06C7FB-B3AF-40C7-8F3D-36317EF82C53}" type="presOf" srcId="{09D76E64-C7E8-4E3E-AEFB-8F8656914734}" destId="{5DFCA68F-D96D-420A-8541-FC6D169FE956}" srcOrd="0" destOrd="0" presId="urn:microsoft.com/office/officeart/2005/8/layout/radial1"/>
    <dgm:cxn modelId="{C0EBC333-FB09-427F-BF30-B067005B55C5}" type="presOf" srcId="{182F479C-9AC3-478F-A7FB-405E86BEACC9}" destId="{6849D683-26D8-4E4D-BEEF-160E5E74EBFA}" srcOrd="0" destOrd="0" presId="urn:microsoft.com/office/officeart/2005/8/layout/radial1"/>
    <dgm:cxn modelId="{8D6273C8-B7D6-4052-8BB8-0CD38F91EAAC}" srcId="{1276F7B8-8808-4A7A-9694-1F6EC0D8CC00}" destId="{182F479C-9AC3-478F-A7FB-405E86BEACC9}" srcOrd="3" destOrd="0" parTransId="{F1E7C073-67B8-49AB-AC6C-8126C460D496}" sibTransId="{B3E626A0-6BA5-4AC1-A8DE-A67CDD882B8D}"/>
    <dgm:cxn modelId="{AA844364-3240-4B4E-A672-9EC8F6CD2943}" type="presParOf" srcId="{D070836E-C7EF-4DD6-A64F-3194A297E023}" destId="{05FE91B5-64FF-4649-B2AB-2EEDF03A2C2D}" srcOrd="0" destOrd="0" presId="urn:microsoft.com/office/officeart/2005/8/layout/radial1"/>
    <dgm:cxn modelId="{4B5532D1-5C9F-48F5-B006-7BE2072BFDB7}" type="presParOf" srcId="{D070836E-C7EF-4DD6-A64F-3194A297E023}" destId="{91419E57-DBFB-4EDF-B9E3-626D00011B31}" srcOrd="1" destOrd="0" presId="urn:microsoft.com/office/officeart/2005/8/layout/radial1"/>
    <dgm:cxn modelId="{5A4DB84A-D509-4547-8A86-7E18FB154A61}" type="presParOf" srcId="{91419E57-DBFB-4EDF-B9E3-626D00011B31}" destId="{FE89ACBB-21C8-42B8-8B5C-BEA33B1943EB}" srcOrd="0" destOrd="0" presId="urn:microsoft.com/office/officeart/2005/8/layout/radial1"/>
    <dgm:cxn modelId="{B703310C-AD77-41FE-B3B2-EE1A5F1DBCA1}" type="presParOf" srcId="{D070836E-C7EF-4DD6-A64F-3194A297E023}" destId="{D0C97FB2-88C5-40F9-A45E-97640D4E6153}" srcOrd="2" destOrd="0" presId="urn:microsoft.com/office/officeart/2005/8/layout/radial1"/>
    <dgm:cxn modelId="{05BB2D78-83D0-473F-90D4-595DE24AE1DF}" type="presParOf" srcId="{D070836E-C7EF-4DD6-A64F-3194A297E023}" destId="{D72A06D5-72E8-412B-AE85-EF0850B3B4C8}" srcOrd="3" destOrd="0" presId="urn:microsoft.com/office/officeart/2005/8/layout/radial1"/>
    <dgm:cxn modelId="{AE3369D2-350B-4C07-8F19-0783066DB7CA}" type="presParOf" srcId="{D72A06D5-72E8-412B-AE85-EF0850B3B4C8}" destId="{72A70C58-5028-4D89-ABB0-64EF9D73FCB3}" srcOrd="0" destOrd="0" presId="urn:microsoft.com/office/officeart/2005/8/layout/radial1"/>
    <dgm:cxn modelId="{A295A84A-5A71-4DDC-B193-34E67369C6CD}" type="presParOf" srcId="{D070836E-C7EF-4DD6-A64F-3194A297E023}" destId="{5DFCA68F-D96D-420A-8541-FC6D169FE956}" srcOrd="4" destOrd="0" presId="urn:microsoft.com/office/officeart/2005/8/layout/radial1"/>
    <dgm:cxn modelId="{44B248AE-2DF5-45A5-9B69-C4FA387075BE}" type="presParOf" srcId="{D070836E-C7EF-4DD6-A64F-3194A297E023}" destId="{074BEE94-7E32-411B-BEF0-021A12323A69}" srcOrd="5" destOrd="0" presId="urn:microsoft.com/office/officeart/2005/8/layout/radial1"/>
    <dgm:cxn modelId="{215986EE-2D64-4BD7-A293-A8BA1F802BF5}" type="presParOf" srcId="{074BEE94-7E32-411B-BEF0-021A12323A69}" destId="{01160BBD-8644-4539-AD3F-367E78EE42EF}" srcOrd="0" destOrd="0" presId="urn:microsoft.com/office/officeart/2005/8/layout/radial1"/>
    <dgm:cxn modelId="{C4DDDB40-8331-4E1D-94E1-D82ABDF74435}" type="presParOf" srcId="{D070836E-C7EF-4DD6-A64F-3194A297E023}" destId="{39F04E93-17AB-4CF9-86C4-D6690C84ABC8}" srcOrd="6" destOrd="0" presId="urn:microsoft.com/office/officeart/2005/8/layout/radial1"/>
    <dgm:cxn modelId="{ED5BEE8C-2194-4B77-BA11-DFA20B9F67A8}" type="presParOf" srcId="{D070836E-C7EF-4DD6-A64F-3194A297E023}" destId="{5698F95E-1A6E-4424-9A28-6B61D008B24B}" srcOrd="7" destOrd="0" presId="urn:microsoft.com/office/officeart/2005/8/layout/radial1"/>
    <dgm:cxn modelId="{7651CD7A-DD38-4A8E-B480-00C92E1CC419}" type="presParOf" srcId="{5698F95E-1A6E-4424-9A28-6B61D008B24B}" destId="{53B4C025-0FF5-4807-83F4-660CB24E6C5D}" srcOrd="0" destOrd="0" presId="urn:microsoft.com/office/officeart/2005/8/layout/radial1"/>
    <dgm:cxn modelId="{21E07AAC-9322-478A-8947-F8FC88DEBDAC}" type="presParOf" srcId="{D070836E-C7EF-4DD6-A64F-3194A297E023}" destId="{6849D683-26D8-4E4D-BEEF-160E5E74EBFA}"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A0658F-B388-4325-9BE5-CA10582DB8C5}" type="datetimeFigureOut">
              <a:rPr lang="en-US" smtClean="0"/>
              <a:pPr/>
              <a:t>5/27/2023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84CC54-950C-4848-8414-DFD3C98FF194}"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B25ABDF8-78CD-4FB7-B4B4-C6993F6954FC}" type="slidenum">
              <a:rPr lang="en-GB" smtClean="0">
                <a:latin typeface="Times New Roman" pitchFamily="16" charset="0"/>
                <a:cs typeface="Times New Roman" pitchFamily="16" charset="0"/>
              </a:rPr>
              <a:pPr/>
              <a:t>9</a:t>
            </a:fld>
            <a:endParaRPr lang="en-GB" smtClean="0">
              <a:latin typeface="Times New Roman" pitchFamily="16" charset="0"/>
              <a:cs typeface="Times New Roman" pitchFamily="16" charset="0"/>
            </a:endParaRPr>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illustrating a season in your country.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69FBF123-3B0F-4DEC-893E-4E67F8677A5F}" type="slidenum">
              <a:rPr lang="en-GB" smtClean="0">
                <a:latin typeface="Times New Roman" pitchFamily="16" charset="0"/>
                <a:cs typeface="Times New Roman" pitchFamily="16" charset="0"/>
              </a:rPr>
              <a:pPr/>
              <a:t>10</a:t>
            </a:fld>
            <a:endParaRPr lang="en-GB" smtClean="0">
              <a:latin typeface="Times New Roman" pitchFamily="16" charset="0"/>
              <a:cs typeface="Times New Roman" pitchFamily="16" charset="0"/>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of an animal and or plant found in your country.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5DA88D9A-9490-4E4D-B538-1BB0980E8A3C}" type="slidenum">
              <a:rPr lang="en-GB" smtClean="0">
                <a:latin typeface="Times New Roman" pitchFamily="16" charset="0"/>
                <a:cs typeface="Times New Roman" pitchFamily="16" charset="0"/>
              </a:rPr>
              <a:pPr/>
              <a:t>11</a:t>
            </a:fld>
            <a:endParaRPr lang="en-GB" smtClean="0">
              <a:latin typeface="Times New Roman" pitchFamily="16" charset="0"/>
              <a:cs typeface="Times New Roman" pitchFamily="16" charset="0"/>
            </a:endParaRPr>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illustrating a custom or tradition here.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88BF82CE-9837-4B2A-9C66-17CBF2EFDB7F}" type="slidenum">
              <a:rPr lang="en-GB" smtClean="0">
                <a:latin typeface="Times New Roman" pitchFamily="16" charset="0"/>
                <a:cs typeface="Times New Roman" pitchFamily="16" charset="0"/>
              </a:rPr>
              <a:pPr/>
              <a:t>12</a:t>
            </a:fld>
            <a:endParaRPr lang="en-GB" smtClean="0">
              <a:latin typeface="Times New Roman" pitchFamily="16" charset="0"/>
              <a:cs typeface="Times New Roman" pitchFamily="16" charset="0"/>
            </a:endParaRPr>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of the head leader of your country.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658004AD-B8AF-4E8E-A6AA-3267B1930F1D}" type="slidenum">
              <a:rPr lang="en-GB" smtClean="0">
                <a:latin typeface="Times New Roman" pitchFamily="16" charset="0"/>
                <a:cs typeface="Times New Roman" pitchFamily="16" charset="0"/>
              </a:rPr>
              <a:pPr/>
              <a:t>13</a:t>
            </a:fld>
            <a:endParaRPr lang="en-GB" smtClean="0">
              <a:latin typeface="Times New Roman" pitchFamily="16" charset="0"/>
              <a:cs typeface="Times New Roman" pitchFamily="16" charset="0"/>
            </a:endParaRPr>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that illustrates some part of your country’s economy.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5A916AA6-2C8B-4A91-B983-46344D5F23C9}" type="slidenum">
              <a:rPr lang="en-GB" smtClean="0">
                <a:latin typeface="Times New Roman" pitchFamily="16" charset="0"/>
                <a:cs typeface="Times New Roman" pitchFamily="16" charset="0"/>
              </a:rPr>
              <a:pPr/>
              <a:t>14</a:t>
            </a:fld>
            <a:endParaRPr lang="en-GB" smtClean="0">
              <a:latin typeface="Times New Roman" pitchFamily="16" charset="0"/>
              <a:cs typeface="Times New Roman" pitchFamily="16" charset="0"/>
            </a:endParaRPr>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pPr eaLnBrk="1" hangingPunct="1"/>
            <a:r>
              <a:rPr lang="en-GB" sz="2400" dirty="0">
                <a:latin typeface="Tahoma" pitchFamily="32" charset="0"/>
                <a:cs typeface="Times New Roman" pitchFamily="16" charset="0"/>
              </a:rPr>
              <a:t>Insert a picture of one of the points of interest for your country.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5/27/2023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042988" y="225425"/>
            <a:ext cx="7705725"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042988" y="1304925"/>
            <a:ext cx="3776662" cy="48958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972050" y="1304925"/>
            <a:ext cx="3776663" cy="4895850"/>
          </a:xfrm>
        </p:spPr>
        <p:txBody>
          <a:bodyPr/>
          <a:lstStyle/>
          <a:p>
            <a:pPr lvl="0"/>
            <a:r>
              <a:rPr lang="en-US" noProof="0" smtClean="0"/>
              <a:t>Click icon to add clip art</a:t>
            </a:r>
            <a:endParaRPr lang="en-GB" noProof="0"/>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41A68BC-61CC-42A1-B432-56411ADFEAF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5/27/2023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5/27/2023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5/27/2023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5/27/2023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352800" y="838200"/>
            <a:ext cx="5343525" cy="2590800"/>
          </a:xfrm>
        </p:spPr>
        <p:txBody>
          <a:bodyPr>
            <a:normAutofit fontScale="90000"/>
          </a:bodyPr>
          <a:lstStyle/>
          <a:p>
            <a:pPr eaLnBrk="1" hangingPunct="1"/>
            <a:r>
              <a:rPr lang="en-US" dirty="0" smtClean="0">
                <a:solidFill>
                  <a:schemeClr val="tx2"/>
                </a:solidFill>
              </a:rPr>
              <a:t>THE NATURE AND SCOPE OF CURRICULUM DEVELOPMENT                     </a:t>
            </a:r>
            <a:endParaRPr lang="en-US" sz="2800" dirty="0" smtClean="0">
              <a:solidFill>
                <a:schemeClr val="tx2"/>
              </a:solidFill>
            </a:endParaRPr>
          </a:p>
        </p:txBody>
      </p:sp>
      <p:sp>
        <p:nvSpPr>
          <p:cNvPr id="3075" name="Subtitle 2"/>
          <p:cNvSpPr>
            <a:spLocks noGrp="1"/>
          </p:cNvSpPr>
          <p:nvPr>
            <p:ph type="subTitle" idx="1"/>
          </p:nvPr>
        </p:nvSpPr>
        <p:spPr>
          <a:xfrm>
            <a:off x="3352800" y="3581400"/>
            <a:ext cx="4946650" cy="1368425"/>
          </a:xfrm>
        </p:spPr>
        <p:txBody>
          <a:bodyPr/>
          <a:lstStyle/>
          <a:p>
            <a:pPr eaLnBrk="1" hangingPunct="1"/>
            <a:r>
              <a:rPr lang="en-US" dirty="0" smtClean="0"/>
              <a:t>BY: </a:t>
            </a:r>
          </a:p>
          <a:p>
            <a:pPr eaLnBrk="1" hangingPunct="1"/>
            <a:r>
              <a:rPr lang="en-US" dirty="0" smtClean="0"/>
              <a:t>PROF. AMREEN KAUR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5775325" y="2632075"/>
            <a:ext cx="1387475" cy="457200"/>
          </a:xfrm>
          <a:prstGeom prst="rect">
            <a:avLst/>
          </a:prstGeom>
          <a:noFill/>
          <a:ln w="9525">
            <a:noFill/>
            <a:miter lim="800000"/>
            <a:headEnd/>
            <a:tailEnd/>
          </a:ln>
        </p:spPr>
        <p:txBody>
          <a:bodyPr>
            <a:spAutoFit/>
          </a:bodyPr>
          <a:lstStyle/>
          <a:p>
            <a:pPr algn="ctr"/>
            <a:endParaRPr lang="en-US"/>
          </a:p>
        </p:txBody>
      </p:sp>
      <p:sp>
        <p:nvSpPr>
          <p:cNvPr id="33795" name="Text Box 6"/>
          <p:cNvSpPr txBox="1">
            <a:spLocks noChangeArrowheads="1"/>
          </p:cNvSpPr>
          <p:nvPr/>
        </p:nvSpPr>
        <p:spPr bwMode="auto">
          <a:xfrm>
            <a:off x="5410200" y="3505200"/>
            <a:ext cx="2667000" cy="457200"/>
          </a:xfrm>
          <a:prstGeom prst="rect">
            <a:avLst/>
          </a:prstGeom>
          <a:noFill/>
          <a:ln w="9525">
            <a:noFill/>
            <a:miter lim="800000"/>
            <a:headEnd/>
            <a:tailEnd/>
          </a:ln>
        </p:spPr>
        <p:txBody>
          <a:bodyPr>
            <a:spAutoFit/>
          </a:bodyPr>
          <a:lstStyle/>
          <a:p>
            <a:pPr algn="ctr">
              <a:spcBef>
                <a:spcPct val="50000"/>
              </a:spcBef>
            </a:pPr>
            <a:endParaRPr lang="en-US">
              <a:latin typeface="Tahoma" pitchFamily="32" charset="0"/>
            </a:endParaRPr>
          </a:p>
        </p:txBody>
      </p:sp>
      <p:sp>
        <p:nvSpPr>
          <p:cNvPr id="33796" name="Rectangle 12"/>
          <p:cNvSpPr>
            <a:spLocks noGrp="1" noChangeArrowheads="1"/>
          </p:cNvSpPr>
          <p:nvPr>
            <p:ph type="title"/>
          </p:nvPr>
        </p:nvSpPr>
        <p:spPr/>
        <p:txBody>
          <a:bodyPr/>
          <a:lstStyle/>
          <a:p>
            <a:pPr eaLnBrk="1" hangingPunct="1"/>
            <a:r>
              <a:rPr lang="en-GB" smtClean="0">
                <a:solidFill>
                  <a:srgbClr val="FF0000"/>
                </a:solidFill>
              </a:rPr>
              <a:t>Curriculum Development </a:t>
            </a:r>
          </a:p>
        </p:txBody>
      </p:sp>
      <p:sp>
        <p:nvSpPr>
          <p:cNvPr id="33797" name="Rectangle 13"/>
          <p:cNvSpPr>
            <a:spLocks noGrp="1" noChangeArrowheads="1"/>
          </p:cNvSpPr>
          <p:nvPr>
            <p:ph type="body" sz="half" idx="1"/>
          </p:nvPr>
        </p:nvSpPr>
        <p:spPr/>
        <p:txBody>
          <a:bodyPr/>
          <a:lstStyle/>
          <a:p>
            <a:pPr eaLnBrk="1" hangingPunct="1"/>
            <a:r>
              <a:rPr lang="en-GB" sz="2000" smtClean="0"/>
              <a:t>Other scholars argue that curriculum decision making is not a simple linear process that necessarily starts with aims. </a:t>
            </a:r>
          </a:p>
          <a:p>
            <a:pPr eaLnBrk="1" hangingPunct="1"/>
            <a:r>
              <a:rPr lang="en-US" sz="2000" smtClean="0"/>
              <a:t>One of them is Wheeler (1978) who believes that curriculum decision making can start from any point and can come back to any of the points e.g. like a cycle</a:t>
            </a:r>
            <a:endParaRPr lang="en-GB" sz="2000" smtClean="0"/>
          </a:p>
        </p:txBody>
      </p:sp>
      <p:graphicFrame>
        <p:nvGraphicFramePr>
          <p:cNvPr id="7" name="ClipArt Placeholder 6"/>
          <p:cNvGraphicFramePr>
            <a:graphicFrameLocks noGrp="1"/>
          </p:cNvGraphicFramePr>
          <p:nvPr>
            <p:ph type="clipArt" sz="half" idx="2"/>
          </p:nvPr>
        </p:nvGraphicFramePr>
        <p:xfrm>
          <a:off x="4972050" y="1304925"/>
          <a:ext cx="3776663" cy="489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032"/>
          <p:cNvSpPr>
            <a:spLocks noGrp="1" noChangeArrowheads="1"/>
          </p:cNvSpPr>
          <p:nvPr>
            <p:ph type="title"/>
          </p:nvPr>
        </p:nvSpPr>
        <p:spPr/>
        <p:txBody>
          <a:bodyPr/>
          <a:lstStyle/>
          <a:p>
            <a:pPr eaLnBrk="1" hangingPunct="1"/>
            <a:r>
              <a:rPr lang="en-GB" smtClean="0">
                <a:solidFill>
                  <a:srgbClr val="FF0000"/>
                </a:solidFill>
              </a:rPr>
              <a:t>Curriculum Development</a:t>
            </a:r>
          </a:p>
        </p:txBody>
      </p:sp>
      <p:sp>
        <p:nvSpPr>
          <p:cNvPr id="34819" name="Text Box 1029"/>
          <p:cNvSpPr txBox="1">
            <a:spLocks noChangeArrowheads="1"/>
          </p:cNvSpPr>
          <p:nvPr/>
        </p:nvSpPr>
        <p:spPr bwMode="auto">
          <a:xfrm>
            <a:off x="5867400" y="3048000"/>
            <a:ext cx="1981200" cy="457200"/>
          </a:xfrm>
          <a:prstGeom prst="rect">
            <a:avLst/>
          </a:prstGeom>
          <a:noFill/>
          <a:ln w="9525">
            <a:noFill/>
            <a:miter lim="800000"/>
            <a:headEnd/>
            <a:tailEnd/>
          </a:ln>
        </p:spPr>
        <p:txBody>
          <a:bodyPr>
            <a:spAutoFit/>
          </a:bodyPr>
          <a:lstStyle/>
          <a:p>
            <a:pPr algn="ctr">
              <a:spcBef>
                <a:spcPct val="50000"/>
              </a:spcBef>
            </a:pPr>
            <a:endParaRPr lang="en-US">
              <a:latin typeface="Tahoma" pitchFamily="32" charset="0"/>
            </a:endParaRPr>
          </a:p>
        </p:txBody>
      </p:sp>
      <p:sp>
        <p:nvSpPr>
          <p:cNvPr id="34820" name="Rectangle 1034"/>
          <p:cNvSpPr>
            <a:spLocks noGrp="1" noChangeArrowheads="1"/>
          </p:cNvSpPr>
          <p:nvPr>
            <p:ph type="body" sz="half" idx="1"/>
          </p:nvPr>
        </p:nvSpPr>
        <p:spPr>
          <a:xfrm>
            <a:off x="1042988" y="1304925"/>
            <a:ext cx="3776662" cy="5324475"/>
          </a:xfrm>
        </p:spPr>
        <p:txBody>
          <a:bodyPr>
            <a:normAutofit fontScale="92500" lnSpcReduction="10000"/>
          </a:bodyPr>
          <a:lstStyle/>
          <a:p>
            <a:pPr eaLnBrk="1" hangingPunct="1"/>
            <a:r>
              <a:rPr lang="en-GB" smtClean="0"/>
              <a:t>Kerr (1968) also believes that curriculum process is a very comlex set of activities and decisions and they interact a lot. </a:t>
            </a:r>
          </a:p>
          <a:p>
            <a:pPr eaLnBrk="1" hangingPunct="1"/>
            <a:r>
              <a:rPr lang="en-US" smtClean="0"/>
              <a:t>Changes made in content may necessitate changes in experiences, which may again bring about changes in evaluation etc. </a:t>
            </a:r>
            <a:endParaRPr lang="en-GB" smtClean="0"/>
          </a:p>
        </p:txBody>
      </p:sp>
      <p:graphicFrame>
        <p:nvGraphicFramePr>
          <p:cNvPr id="6" name="ClipArt Placeholder 5"/>
          <p:cNvGraphicFramePr>
            <a:graphicFrameLocks noGrp="1"/>
          </p:cNvGraphicFramePr>
          <p:nvPr>
            <p:ph type="clipArt" sz="half" idx="2"/>
          </p:nvPr>
        </p:nvGraphicFramePr>
        <p:xfrm>
          <a:off x="4972050" y="1304925"/>
          <a:ext cx="3776663" cy="489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5257800" y="3200400"/>
            <a:ext cx="2362200" cy="457200"/>
          </a:xfrm>
          <a:prstGeom prst="rect">
            <a:avLst/>
          </a:prstGeom>
          <a:noFill/>
          <a:ln w="9525">
            <a:noFill/>
            <a:miter lim="800000"/>
            <a:headEnd/>
            <a:tailEnd/>
          </a:ln>
        </p:spPr>
        <p:txBody>
          <a:bodyPr>
            <a:spAutoFit/>
          </a:bodyPr>
          <a:lstStyle/>
          <a:p>
            <a:pPr algn="ctr">
              <a:spcBef>
                <a:spcPct val="50000"/>
              </a:spcBef>
            </a:pPr>
            <a:endParaRPr lang="en-US">
              <a:latin typeface="Tahoma" pitchFamily="32" charset="0"/>
            </a:endParaRPr>
          </a:p>
        </p:txBody>
      </p:sp>
      <p:sp>
        <p:nvSpPr>
          <p:cNvPr id="35843" name="Rectangle 8"/>
          <p:cNvSpPr>
            <a:spLocks noGrp="1" noChangeArrowheads="1"/>
          </p:cNvSpPr>
          <p:nvPr>
            <p:ph type="title"/>
          </p:nvPr>
        </p:nvSpPr>
        <p:spPr/>
        <p:txBody>
          <a:bodyPr>
            <a:normAutofit fontScale="90000"/>
          </a:bodyPr>
          <a:lstStyle/>
          <a:p>
            <a:pPr eaLnBrk="1" hangingPunct="1"/>
            <a:r>
              <a:rPr lang="en-GB" smtClean="0">
                <a:solidFill>
                  <a:srgbClr val="FF0000"/>
                </a:solidFill>
              </a:rPr>
              <a:t>Selection of Aims and Objectives </a:t>
            </a:r>
          </a:p>
        </p:txBody>
      </p:sp>
      <p:sp>
        <p:nvSpPr>
          <p:cNvPr id="35844" name="Rectangle 9"/>
          <p:cNvSpPr>
            <a:spLocks noGrp="1" noChangeArrowheads="1"/>
          </p:cNvSpPr>
          <p:nvPr>
            <p:ph type="body" sz="half" idx="1"/>
          </p:nvPr>
        </p:nvSpPr>
        <p:spPr>
          <a:xfrm>
            <a:off x="1042988" y="1304925"/>
            <a:ext cx="7415212" cy="5324475"/>
          </a:xfrm>
        </p:spPr>
        <p:txBody>
          <a:bodyPr/>
          <a:lstStyle/>
          <a:p>
            <a:pPr eaLnBrk="1" hangingPunct="1"/>
            <a:r>
              <a:rPr lang="en-GB" sz="2000" smtClean="0"/>
              <a:t>Every curriculum is aimed at developing in the learners certain competencies or abilities. The curriculum process must therefore clearly identify the aims that the curriculum is intended to achieve.</a:t>
            </a:r>
          </a:p>
          <a:p>
            <a:pPr eaLnBrk="1" hangingPunct="1"/>
            <a:r>
              <a:rPr lang="en-GB" sz="2000" smtClean="0"/>
              <a:t>Curriculum aims range from the very broad to the more specific. In fact, that is why we use the terms aims, goals and objectives to refer to them. Aims are broad statements which cover all of the experiences provided in the curriculum; goals are tied to specific subjects or group of contents within the curriculum; while objectives describe the more specific outcomes that can be attained as a result of lessons or instruction delivered at the classroom. </a:t>
            </a:r>
          </a:p>
          <a:p>
            <a:pPr eaLnBrk="1" hangingPunct="1"/>
            <a:endParaRPr lang="en-GB"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8"/>
          <p:cNvSpPr>
            <a:spLocks noGrp="1" noChangeArrowheads="1"/>
          </p:cNvSpPr>
          <p:nvPr>
            <p:ph type="title"/>
          </p:nvPr>
        </p:nvSpPr>
        <p:spPr/>
        <p:txBody>
          <a:bodyPr/>
          <a:lstStyle/>
          <a:p>
            <a:pPr eaLnBrk="1" hangingPunct="1"/>
            <a:r>
              <a:rPr lang="en-GB" smtClean="0">
                <a:solidFill>
                  <a:srgbClr val="FF0000"/>
                </a:solidFill>
              </a:rPr>
              <a:t>Factors in Selecting Aims </a:t>
            </a:r>
          </a:p>
        </p:txBody>
      </p:sp>
      <p:sp>
        <p:nvSpPr>
          <p:cNvPr id="36867" name="Rectangle 10"/>
          <p:cNvSpPr>
            <a:spLocks noGrp="1" noChangeArrowheads="1"/>
          </p:cNvSpPr>
          <p:nvPr>
            <p:ph type="body" sz="half" idx="1"/>
          </p:nvPr>
        </p:nvSpPr>
        <p:spPr>
          <a:xfrm>
            <a:off x="228600" y="1143000"/>
            <a:ext cx="8610600" cy="5715000"/>
          </a:xfrm>
        </p:spPr>
        <p:txBody>
          <a:bodyPr>
            <a:normAutofit lnSpcReduction="10000"/>
          </a:bodyPr>
          <a:lstStyle/>
          <a:p>
            <a:pPr eaLnBrk="1" hangingPunct="1"/>
            <a:r>
              <a:rPr lang="en-GB" sz="2000" smtClean="0">
                <a:solidFill>
                  <a:srgbClr val="C00000"/>
                </a:solidFill>
              </a:rPr>
              <a:t>Analysis of our culture</a:t>
            </a:r>
            <a:r>
              <a:rPr lang="en-GB" sz="2000" smtClean="0"/>
              <a:t>: we should take into account our cultural values, norms and expectations when selecting aims, </a:t>
            </a:r>
          </a:p>
          <a:p>
            <a:pPr eaLnBrk="1" hangingPunct="1"/>
            <a:r>
              <a:rPr lang="en-GB" sz="2000" smtClean="0">
                <a:solidFill>
                  <a:srgbClr val="C00000"/>
                </a:solidFill>
              </a:rPr>
              <a:t>The present status of the learner</a:t>
            </a:r>
            <a:r>
              <a:rPr lang="en-GB" sz="2000" smtClean="0"/>
              <a:t>: what has the learner already known? What are his/her characteristics? What is he/she ready for?</a:t>
            </a:r>
          </a:p>
          <a:p>
            <a:pPr eaLnBrk="1" hangingPunct="1"/>
            <a:r>
              <a:rPr lang="en-GB" sz="2000" smtClean="0">
                <a:solidFill>
                  <a:srgbClr val="C00000"/>
                </a:solidFill>
              </a:rPr>
              <a:t>The state of our knowledge of the subject matter or content</a:t>
            </a:r>
            <a:r>
              <a:rPr lang="en-GB" sz="2000" smtClean="0"/>
              <a:t>: We should examine new developments in knowledge to see if they contain things that are of real value to the learner and society. </a:t>
            </a:r>
          </a:p>
          <a:p>
            <a:pPr eaLnBrk="1" hangingPunct="1"/>
            <a:r>
              <a:rPr lang="en-GB" sz="2000" smtClean="0">
                <a:solidFill>
                  <a:srgbClr val="C00000"/>
                </a:solidFill>
              </a:rPr>
              <a:t>Relevance to school’s philosophy of education</a:t>
            </a:r>
            <a:r>
              <a:rPr lang="en-GB" sz="2000" smtClean="0"/>
              <a:t>: each nation has its own philosophy of education which its schools try to implement. Nigeria’s philosophy of education is contained in its National Policy on Education. We should ask whether the objectives we select are relevant to this philosophy; </a:t>
            </a:r>
          </a:p>
          <a:p>
            <a:pPr eaLnBrk="1" hangingPunct="1"/>
            <a:r>
              <a:rPr lang="en-GB" sz="2000" smtClean="0">
                <a:solidFill>
                  <a:srgbClr val="C00000"/>
                </a:solidFill>
              </a:rPr>
              <a:t>Consistency with our theory of learning</a:t>
            </a:r>
            <a:r>
              <a:rPr lang="en-GB" sz="2000" smtClean="0"/>
              <a:t>: at any time in any society, there is a dominant conception of learning i.e. our understanding what learning is and how it takes place. For instance, the National Policy on Education anticipates that the Nigerian child is active, exploratory and imaginative.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8"/>
          <p:cNvSpPr>
            <a:spLocks noGrp="1" noChangeArrowheads="1"/>
          </p:cNvSpPr>
          <p:nvPr>
            <p:ph type="title"/>
          </p:nvPr>
        </p:nvSpPr>
        <p:spPr/>
        <p:txBody>
          <a:bodyPr>
            <a:normAutofit fontScale="90000"/>
          </a:bodyPr>
          <a:lstStyle/>
          <a:p>
            <a:pPr eaLnBrk="1" hangingPunct="1"/>
            <a:r>
              <a:rPr lang="en-GB" smtClean="0">
                <a:solidFill>
                  <a:srgbClr val="FF0000"/>
                </a:solidFill>
              </a:rPr>
              <a:t>Selection of Content &amp; Learning Experiences</a:t>
            </a:r>
          </a:p>
        </p:txBody>
      </p:sp>
      <p:sp>
        <p:nvSpPr>
          <p:cNvPr id="37891" name="Rectangle 9"/>
          <p:cNvSpPr>
            <a:spLocks noGrp="1" noChangeArrowheads="1"/>
          </p:cNvSpPr>
          <p:nvPr>
            <p:ph type="body" sz="half" idx="1"/>
          </p:nvPr>
        </p:nvSpPr>
        <p:spPr>
          <a:xfrm>
            <a:off x="1042988" y="1304925"/>
            <a:ext cx="7720012" cy="4895850"/>
          </a:xfrm>
        </p:spPr>
        <p:txBody>
          <a:bodyPr/>
          <a:lstStyle/>
          <a:p>
            <a:pPr eaLnBrk="1" hangingPunct="1"/>
            <a:r>
              <a:rPr lang="en-GB" sz="2000" smtClean="0"/>
              <a:t>Content is what we teach; learning experience is an activity which the learner engages in which results in changes in his behaviour; </a:t>
            </a:r>
          </a:p>
          <a:p>
            <a:pPr eaLnBrk="1" hangingPunct="1"/>
            <a:r>
              <a:rPr lang="en-US" sz="2000" smtClean="0"/>
              <a:t>We should select those contents and learning experiences that will in attaining the goals of the curriculum; </a:t>
            </a:r>
          </a:p>
          <a:p>
            <a:pPr eaLnBrk="1" hangingPunct="1"/>
            <a:r>
              <a:rPr lang="en-US" sz="2000" smtClean="0"/>
              <a:t>There are some factors to consider in selecting both learning experiences and content. </a:t>
            </a:r>
          </a:p>
          <a:p>
            <a:pPr eaLnBrk="1" hangingPunct="1"/>
            <a:r>
              <a:rPr lang="en-US" sz="2000" smtClean="0"/>
              <a:t>We shall first examine those criteria for selecting learning experiences</a:t>
            </a:r>
            <a:endParaRPr lang="en-GB" sz="20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pPr eaLnBrk="1" hangingPunct="1"/>
            <a:r>
              <a:rPr lang="en-US" smtClean="0">
                <a:solidFill>
                  <a:srgbClr val="FF0000"/>
                </a:solidFill>
              </a:rPr>
              <a:t>Factors in Selecting Learning Experiences</a:t>
            </a:r>
            <a:endParaRPr lang="en-GB" smtClean="0">
              <a:solidFill>
                <a:srgbClr val="FF0000"/>
              </a:solidFill>
            </a:endParaRPr>
          </a:p>
        </p:txBody>
      </p:sp>
      <p:sp>
        <p:nvSpPr>
          <p:cNvPr id="38915" name="Text Placeholder 2"/>
          <p:cNvSpPr>
            <a:spLocks noGrp="1"/>
          </p:cNvSpPr>
          <p:nvPr>
            <p:ph type="body" sz="half" idx="1"/>
          </p:nvPr>
        </p:nvSpPr>
        <p:spPr>
          <a:xfrm>
            <a:off x="1042988" y="1304925"/>
            <a:ext cx="7720012" cy="4895850"/>
          </a:xfrm>
        </p:spPr>
        <p:txBody>
          <a:bodyPr>
            <a:normAutofit lnSpcReduction="10000"/>
          </a:bodyPr>
          <a:lstStyle/>
          <a:p>
            <a:pPr eaLnBrk="1" hangingPunct="1"/>
            <a:r>
              <a:rPr lang="en-US" smtClean="0">
                <a:solidFill>
                  <a:srgbClr val="FF0000"/>
                </a:solidFill>
              </a:rPr>
              <a:t>Validity</a:t>
            </a:r>
            <a:r>
              <a:rPr lang="en-US" smtClean="0"/>
              <a:t>: this refers to the relevance of the stated learning experience to the stated goals of the curriculum; </a:t>
            </a:r>
          </a:p>
          <a:p>
            <a:pPr eaLnBrk="1" hangingPunct="1"/>
            <a:r>
              <a:rPr lang="en-US" smtClean="0">
                <a:solidFill>
                  <a:srgbClr val="FF0000"/>
                </a:solidFill>
              </a:rPr>
              <a:t>Relevance to life</a:t>
            </a:r>
            <a:r>
              <a:rPr lang="en-US" smtClean="0"/>
              <a:t>: learning experience must be related to the learner’s real life situations in and out of school; </a:t>
            </a:r>
          </a:p>
          <a:p>
            <a:pPr eaLnBrk="1" hangingPunct="1"/>
            <a:r>
              <a:rPr lang="en-US" smtClean="0">
                <a:solidFill>
                  <a:srgbClr val="FF0000"/>
                </a:solidFill>
              </a:rPr>
              <a:t>Variety</a:t>
            </a:r>
            <a:r>
              <a:rPr lang="en-US" smtClean="0"/>
              <a:t>: learning experiences must cater to the needs of different types of learners by providing different types of experiences; </a:t>
            </a:r>
          </a:p>
          <a:p>
            <a:pPr eaLnBrk="1" hangingPunct="1"/>
            <a:r>
              <a:rPr lang="en-US" smtClean="0">
                <a:solidFill>
                  <a:srgbClr val="FF0000"/>
                </a:solidFill>
              </a:rPr>
              <a:t>Suitability</a:t>
            </a:r>
            <a:r>
              <a:rPr lang="en-US" smtClean="0"/>
              <a:t>: learning experiences must be suitable to the learners present state of learning and characteristics: </a:t>
            </a:r>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pPr eaLnBrk="1" hangingPunct="1"/>
            <a:r>
              <a:rPr lang="en-US" smtClean="0">
                <a:solidFill>
                  <a:srgbClr val="FF0000"/>
                </a:solidFill>
              </a:rPr>
              <a:t>Selection of learning experiences…</a:t>
            </a:r>
            <a:endParaRPr lang="en-GB" smtClean="0">
              <a:solidFill>
                <a:srgbClr val="FF0000"/>
              </a:solidFill>
            </a:endParaRPr>
          </a:p>
        </p:txBody>
      </p:sp>
      <p:sp>
        <p:nvSpPr>
          <p:cNvPr id="39939" name="Text Placeholder 2"/>
          <p:cNvSpPr>
            <a:spLocks noGrp="1"/>
          </p:cNvSpPr>
          <p:nvPr>
            <p:ph type="body" sz="half" idx="1"/>
          </p:nvPr>
        </p:nvSpPr>
        <p:spPr>
          <a:xfrm>
            <a:off x="1042988" y="1304925"/>
            <a:ext cx="7643812" cy="5248275"/>
          </a:xfrm>
        </p:spPr>
        <p:txBody>
          <a:bodyPr/>
          <a:lstStyle/>
          <a:p>
            <a:pPr eaLnBrk="1" hangingPunct="1"/>
            <a:r>
              <a:rPr lang="en-US" smtClean="0">
                <a:solidFill>
                  <a:srgbClr val="FF0000"/>
                </a:solidFill>
              </a:rPr>
              <a:t>Cumulation</a:t>
            </a:r>
            <a:r>
              <a:rPr lang="en-US" smtClean="0"/>
              <a:t>: even though experiences provided may be different, they should all lead to the attainment of the same goal; subsequent experiences should build on earlier ones; </a:t>
            </a:r>
          </a:p>
          <a:p>
            <a:pPr eaLnBrk="1" hangingPunct="1"/>
            <a:r>
              <a:rPr lang="en-US" smtClean="0">
                <a:solidFill>
                  <a:srgbClr val="FF0000"/>
                </a:solidFill>
              </a:rPr>
              <a:t>Multiple Learning</a:t>
            </a:r>
            <a:r>
              <a:rPr lang="en-US" smtClean="0"/>
              <a:t>: a single learning experience may bring about multiple outcomes. Such learning experiences are important because of their multiple benefits.</a:t>
            </a:r>
            <a:endParaRPr lang="en-GB"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solidFill>
                  <a:srgbClr val="FF0000"/>
                </a:solidFill>
              </a:rPr>
              <a:t>Factors in Selecting Content</a:t>
            </a:r>
            <a:endParaRPr lang="en-GB" smtClean="0">
              <a:solidFill>
                <a:srgbClr val="FF0000"/>
              </a:solidFill>
            </a:endParaRPr>
          </a:p>
        </p:txBody>
      </p:sp>
      <p:sp>
        <p:nvSpPr>
          <p:cNvPr id="40963" name="Text Placeholder 2"/>
          <p:cNvSpPr>
            <a:spLocks noGrp="1"/>
          </p:cNvSpPr>
          <p:nvPr>
            <p:ph type="body" sz="half" idx="1"/>
          </p:nvPr>
        </p:nvSpPr>
        <p:spPr>
          <a:xfrm>
            <a:off x="304800" y="1304925"/>
            <a:ext cx="8534400" cy="4895850"/>
          </a:xfrm>
        </p:spPr>
        <p:txBody>
          <a:bodyPr>
            <a:normAutofit fontScale="92500" lnSpcReduction="20000"/>
          </a:bodyPr>
          <a:lstStyle/>
          <a:p>
            <a:pPr eaLnBrk="1" hangingPunct="1"/>
            <a:r>
              <a:rPr lang="en-US" smtClean="0">
                <a:solidFill>
                  <a:srgbClr val="FF0000"/>
                </a:solidFill>
              </a:rPr>
              <a:t>Validity</a:t>
            </a:r>
            <a:r>
              <a:rPr lang="en-US" smtClean="0"/>
              <a:t>: means two things, is the content related to the objectives, and is the content true or authentic; </a:t>
            </a:r>
          </a:p>
          <a:p>
            <a:pPr eaLnBrk="1" hangingPunct="1"/>
            <a:r>
              <a:rPr lang="en-US" smtClean="0">
                <a:solidFill>
                  <a:srgbClr val="FF0000"/>
                </a:solidFill>
              </a:rPr>
              <a:t>Significance</a:t>
            </a:r>
            <a:r>
              <a:rPr lang="en-US" smtClean="0"/>
              <a:t>: is the content significant or will lead it to the more mastery or more understanding of the course or subject; </a:t>
            </a:r>
          </a:p>
          <a:p>
            <a:pPr eaLnBrk="1" hangingPunct="1"/>
            <a:r>
              <a:rPr lang="en-US" smtClean="0">
                <a:solidFill>
                  <a:srgbClr val="FF0000"/>
                </a:solidFill>
              </a:rPr>
              <a:t>Utility</a:t>
            </a:r>
            <a:r>
              <a:rPr lang="en-US" smtClean="0"/>
              <a:t>: here the question is whether the content selected is useful i.e. will lead to the acquisition of skills and knowledge that are considered useful by society?</a:t>
            </a:r>
          </a:p>
          <a:p>
            <a:pPr eaLnBrk="1" hangingPunct="1"/>
            <a:r>
              <a:rPr lang="en-US" smtClean="0">
                <a:solidFill>
                  <a:srgbClr val="FF0000"/>
                </a:solidFill>
              </a:rPr>
              <a:t>Interest</a:t>
            </a:r>
            <a:r>
              <a:rPr lang="en-US" smtClean="0"/>
              <a:t>: is the content interesting to the learner? Or can the content be made interesting to learners?</a:t>
            </a:r>
          </a:p>
          <a:p>
            <a:pPr eaLnBrk="1" hangingPunct="1"/>
            <a:r>
              <a:rPr lang="en-US" smtClean="0">
                <a:solidFill>
                  <a:srgbClr val="FF0000"/>
                </a:solidFill>
              </a:rPr>
              <a:t>Learnability</a:t>
            </a:r>
            <a:r>
              <a:rPr lang="en-US" smtClean="0"/>
              <a:t>: is the content selected such that learners can learn and understand given their present level/</a:t>
            </a:r>
          </a:p>
          <a:p>
            <a:pPr eaLnBrk="1" hangingPunct="1"/>
            <a:endParaRPr lang="en-GB"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762000" y="2209800"/>
            <a:ext cx="7705725" cy="4895850"/>
          </a:xfrm>
        </p:spPr>
        <p:txBody>
          <a:bodyPr/>
          <a:lstStyle/>
          <a:p>
            <a:pPr algn="ctr" eaLnBrk="1" hangingPunct="1">
              <a:buFontTx/>
              <a:buNone/>
            </a:pPr>
            <a:r>
              <a:rPr lang="en-US" sz="5400" dirty="0" smtClean="0">
                <a:solidFill>
                  <a:srgbClr val="FF0000"/>
                </a:solidFill>
                <a:latin typeface="Algerian" pitchFamily="82" charset="0"/>
              </a:rPr>
              <a:t>CURRICULUM APPROACHES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pPr eaLnBrk="1" hangingPunct="1"/>
            <a:r>
              <a:rPr lang="en-US" smtClean="0"/>
              <a:t>Curriculum Approaches</a:t>
            </a:r>
          </a:p>
        </p:txBody>
      </p:sp>
      <p:sp>
        <p:nvSpPr>
          <p:cNvPr id="68611" name="Content Placeholder 2"/>
          <p:cNvSpPr>
            <a:spLocks noGrp="1"/>
          </p:cNvSpPr>
          <p:nvPr>
            <p:ph idx="1"/>
          </p:nvPr>
        </p:nvSpPr>
        <p:spPr>
          <a:xfrm>
            <a:off x="1033463" y="1828800"/>
            <a:ext cx="8110537" cy="4191000"/>
          </a:xfrm>
        </p:spPr>
        <p:txBody>
          <a:bodyPr>
            <a:normAutofit fontScale="92500"/>
          </a:bodyPr>
          <a:lstStyle/>
          <a:p>
            <a:pPr eaLnBrk="1" hangingPunct="1"/>
            <a:r>
              <a:rPr lang="en-US" sz="2800" smtClean="0"/>
              <a:t>1. Technical – Scientific Approaches</a:t>
            </a:r>
          </a:p>
          <a:p>
            <a:pPr eaLnBrk="1" hangingPunct="1"/>
            <a:r>
              <a:rPr lang="en-US" sz="2800" smtClean="0"/>
              <a:t>2. Behavioral-rational Approach</a:t>
            </a:r>
          </a:p>
          <a:p>
            <a:pPr eaLnBrk="1" hangingPunct="1"/>
            <a:r>
              <a:rPr lang="en-US" sz="2800" smtClean="0"/>
              <a:t>3. System-managerial Approach</a:t>
            </a:r>
          </a:p>
          <a:p>
            <a:pPr eaLnBrk="1" hangingPunct="1"/>
            <a:r>
              <a:rPr lang="en-US" sz="2800" smtClean="0"/>
              <a:t>4. Intellectual –Academic Approach</a:t>
            </a:r>
          </a:p>
          <a:p>
            <a:pPr eaLnBrk="1" hangingPunct="1"/>
            <a:r>
              <a:rPr lang="en-US" sz="2800" smtClean="0"/>
              <a:t>5. Non-Technician / Non-Scientific Approach</a:t>
            </a:r>
          </a:p>
          <a:p>
            <a:pPr eaLnBrk="1" hangingPunct="1"/>
            <a:r>
              <a:rPr lang="en-US" sz="2800" smtClean="0"/>
              <a:t>6. Humanistic – aesthetic Approach</a:t>
            </a:r>
          </a:p>
          <a:p>
            <a:pPr eaLnBrk="1" hangingPunct="1"/>
            <a:r>
              <a:rPr lang="en-US" sz="2800" smtClean="0"/>
              <a:t>7. Re-conceptualist Approach</a:t>
            </a:r>
          </a:p>
          <a:p>
            <a:pPr eaLnBrk="1" hangingPunct="1"/>
            <a:r>
              <a:rPr lang="en-US" sz="2800" smtClean="0"/>
              <a:t>8. Reconstructionism</a:t>
            </a:r>
          </a:p>
          <a:p>
            <a:pPr eaLnBrk="1" hangingPunct="1"/>
            <a:r>
              <a:rPr lang="en-US" sz="2800" smtClean="0"/>
              <a:t>9. Eclectic Models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Definitions of Curriculum</a:t>
            </a:r>
          </a:p>
        </p:txBody>
      </p:sp>
      <p:sp>
        <p:nvSpPr>
          <p:cNvPr id="4099" name="Content Placeholder 2"/>
          <p:cNvSpPr>
            <a:spLocks noGrp="1"/>
          </p:cNvSpPr>
          <p:nvPr>
            <p:ph idx="1"/>
          </p:nvPr>
        </p:nvSpPr>
        <p:spPr>
          <a:xfrm>
            <a:off x="912813" y="1905000"/>
            <a:ext cx="8110537" cy="4572000"/>
          </a:xfrm>
        </p:spPr>
        <p:txBody>
          <a:bodyPr/>
          <a:lstStyle/>
          <a:p>
            <a:pPr eaLnBrk="1" hangingPunct="1"/>
            <a:r>
              <a:rPr lang="en-US" sz="2800" smtClean="0"/>
              <a:t>Some authors define curriculum as the total effort of the school to bring about desired outcomes in school and out-of-school situations.</a:t>
            </a:r>
          </a:p>
          <a:p>
            <a:pPr eaLnBrk="1" hangingPunct="1"/>
            <a:r>
              <a:rPr lang="en-US" sz="2800" smtClean="0"/>
              <a:t>It is also defined as a sequence of potential experiences set up in school for the purpose of disciplining children and youth in group ways of thinking and acting.</a:t>
            </a:r>
          </a:p>
        </p:txBody>
      </p:sp>
    </p:spTree>
  </p:cSld>
  <p:clrMapOvr>
    <a:masterClrMapping/>
  </p:clrMapOvr>
  <p:transition>
    <p:spli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981075" y="381000"/>
            <a:ext cx="8162925" cy="646113"/>
          </a:xfrm>
        </p:spPr>
        <p:txBody>
          <a:bodyPr/>
          <a:lstStyle/>
          <a:p>
            <a:pPr eaLnBrk="1" hangingPunct="1"/>
            <a:r>
              <a:rPr lang="en-US" sz="3600" smtClean="0"/>
              <a:t>Technical – Scientific Approach</a:t>
            </a:r>
          </a:p>
        </p:txBody>
      </p:sp>
      <p:sp>
        <p:nvSpPr>
          <p:cNvPr id="69635" name="Content Placeholder 2"/>
          <p:cNvSpPr>
            <a:spLocks noGrp="1"/>
          </p:cNvSpPr>
          <p:nvPr>
            <p:ph idx="1"/>
          </p:nvPr>
        </p:nvSpPr>
        <p:spPr/>
        <p:txBody>
          <a:bodyPr/>
          <a:lstStyle/>
          <a:p>
            <a:pPr eaLnBrk="1" hangingPunct="1"/>
            <a:r>
              <a:rPr lang="en-US" sz="2800" smtClean="0"/>
              <a:t>The curriculum developers which may include specialists, superintendents, principals and coordinators are likened to engineers and architects who use instruments and empirical methods in preparing a blueprint with well defined elements orderly-sequenced procedures, and quality control measures to increase the probability of success in its implementation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871538" y="533400"/>
            <a:ext cx="8162925" cy="584200"/>
          </a:xfrm>
        </p:spPr>
        <p:txBody>
          <a:bodyPr>
            <a:normAutofit fontScale="90000"/>
          </a:bodyPr>
          <a:lstStyle/>
          <a:p>
            <a:pPr eaLnBrk="1" hangingPunct="1"/>
            <a:r>
              <a:rPr lang="en-US" dirty="0" smtClean="0"/>
              <a:t>Behavioral-Rational Approach</a:t>
            </a:r>
          </a:p>
        </p:txBody>
      </p:sp>
      <p:sp>
        <p:nvSpPr>
          <p:cNvPr id="71683" name="Content Placeholder 2"/>
          <p:cNvSpPr>
            <a:spLocks noGrp="1"/>
          </p:cNvSpPr>
          <p:nvPr>
            <p:ph idx="1"/>
          </p:nvPr>
        </p:nvSpPr>
        <p:spPr/>
        <p:txBody>
          <a:bodyPr/>
          <a:lstStyle/>
          <a:p>
            <a:pPr eaLnBrk="1" hangingPunct="1"/>
            <a:r>
              <a:rPr lang="en-US" sz="3000" smtClean="0"/>
              <a:t>It is a means-end approach. Curricula developed through this approach become the actual blueprints which prescribe the roles of key figures in the educative process.</a:t>
            </a:r>
          </a:p>
          <a:p>
            <a:pPr eaLnBrk="1" hangingPunct="1"/>
            <a:r>
              <a:rPr lang="en-US" sz="3000" smtClean="0"/>
              <a:t>Viewing the curriculum as the means and instruction as the end is a behavioral orientation.</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981075" y="304800"/>
            <a:ext cx="8162925" cy="912813"/>
          </a:xfrm>
        </p:spPr>
        <p:txBody>
          <a:bodyPr/>
          <a:lstStyle/>
          <a:p>
            <a:pPr eaLnBrk="1" hangingPunct="1"/>
            <a:r>
              <a:rPr lang="en-US" smtClean="0"/>
              <a:t>Systems-Managerial Approach</a:t>
            </a:r>
          </a:p>
        </p:txBody>
      </p:sp>
      <p:sp>
        <p:nvSpPr>
          <p:cNvPr id="72707" name="Content Placeholder 2"/>
          <p:cNvSpPr>
            <a:spLocks noGrp="1"/>
          </p:cNvSpPr>
          <p:nvPr>
            <p:ph idx="1"/>
          </p:nvPr>
        </p:nvSpPr>
        <p:spPr>
          <a:xfrm>
            <a:off x="1042988" y="1600200"/>
            <a:ext cx="7705725" cy="4600575"/>
          </a:xfrm>
        </p:spPr>
        <p:txBody>
          <a:bodyPr/>
          <a:lstStyle/>
          <a:p>
            <a:pPr eaLnBrk="1" hangingPunct="1"/>
            <a:r>
              <a:rPr lang="en-US" sz="3000" smtClean="0"/>
              <a:t>1. Motivate interest of all  stakeholders</a:t>
            </a:r>
          </a:p>
          <a:p>
            <a:pPr eaLnBrk="1" hangingPunct="1"/>
            <a:r>
              <a:rPr lang="en-US" sz="3000" smtClean="0"/>
              <a:t>2. Encourage participation and involvement of all stakeholders</a:t>
            </a:r>
          </a:p>
          <a:p>
            <a:pPr eaLnBrk="1" hangingPunct="1"/>
            <a:r>
              <a:rPr lang="en-US" sz="3000" smtClean="0"/>
              <a:t>3. Synthesize divergent viewpoints</a:t>
            </a:r>
          </a:p>
          <a:p>
            <a:pPr eaLnBrk="1" hangingPunct="1"/>
            <a:r>
              <a:rPr lang="en-US" sz="3000" smtClean="0"/>
              <a:t>4. Monitor curriculum implementation</a:t>
            </a:r>
          </a:p>
          <a:p>
            <a:pPr eaLnBrk="1" hangingPunct="1"/>
            <a:r>
              <a:rPr lang="en-US" sz="3000" smtClean="0"/>
              <a:t>5. Create a climate of innovation and change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a:xfrm>
            <a:off x="762000" y="228600"/>
            <a:ext cx="8162925" cy="914400"/>
          </a:xfrm>
        </p:spPr>
        <p:txBody>
          <a:bodyPr>
            <a:normAutofit fontScale="90000"/>
          </a:bodyPr>
          <a:lstStyle/>
          <a:p>
            <a:pPr eaLnBrk="1" hangingPunct="1"/>
            <a:r>
              <a:rPr lang="en-US" smtClean="0"/>
              <a:t>Intellectual- Academic Approach</a:t>
            </a:r>
          </a:p>
        </p:txBody>
      </p:sp>
      <p:sp>
        <p:nvSpPr>
          <p:cNvPr id="73731" name="Content Placeholder 2"/>
          <p:cNvSpPr>
            <a:spLocks noGrp="1"/>
          </p:cNvSpPr>
          <p:nvPr>
            <p:ph idx="1"/>
          </p:nvPr>
        </p:nvSpPr>
        <p:spPr/>
        <p:txBody>
          <a:bodyPr/>
          <a:lstStyle/>
          <a:p>
            <a:pPr eaLnBrk="1" hangingPunct="1"/>
            <a:r>
              <a:rPr lang="en-US" smtClean="0"/>
              <a:t>Emphasizes the importance of theories and principles in curriculum planning.</a:t>
            </a:r>
          </a:p>
          <a:p>
            <a:pPr eaLnBrk="1" hangingPunct="1"/>
            <a:r>
              <a:rPr lang="en-US" smtClean="0"/>
              <a:t>This model is influenced by the philosophy of John Dewey</a:t>
            </a:r>
          </a:p>
          <a:p>
            <a:pPr eaLnBrk="1" hangingPunct="1">
              <a:buFont typeface="Wingdings" pitchFamily="2" charset="2"/>
              <a:buNone/>
            </a:pPr>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981075" y="152400"/>
            <a:ext cx="8162925" cy="990600"/>
          </a:xfrm>
        </p:spPr>
        <p:txBody>
          <a:bodyPr>
            <a:normAutofit fontScale="90000"/>
          </a:bodyPr>
          <a:lstStyle/>
          <a:p>
            <a:pPr eaLnBrk="1" hangingPunct="1"/>
            <a:r>
              <a:rPr lang="en-US" dirty="0" smtClean="0"/>
              <a:t>Non-Technical / Non-Scientific Approaches</a:t>
            </a:r>
          </a:p>
        </p:txBody>
      </p:sp>
      <p:sp>
        <p:nvSpPr>
          <p:cNvPr id="74755" name="Content Placeholder 2"/>
          <p:cNvSpPr>
            <a:spLocks noGrp="1"/>
          </p:cNvSpPr>
          <p:nvPr>
            <p:ph idx="1"/>
          </p:nvPr>
        </p:nvSpPr>
        <p:spPr/>
        <p:txBody>
          <a:bodyPr/>
          <a:lstStyle/>
          <a:p>
            <a:pPr eaLnBrk="1" hangingPunct="1"/>
            <a:r>
              <a:rPr lang="en-US" smtClean="0"/>
              <a:t>Flexible and less structured without predetermined objectives to guide the learning-teaching process</a:t>
            </a:r>
          </a:p>
          <a:p>
            <a:pPr eaLnBrk="1" hangingPunct="1"/>
            <a:r>
              <a:rPr lang="en-US" smtClean="0"/>
              <a:t>Contends that not all ends of education can be known nor indeed to be known in all cases.</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981075" y="304800"/>
            <a:ext cx="7629525" cy="1446213"/>
          </a:xfrm>
        </p:spPr>
        <p:txBody>
          <a:bodyPr/>
          <a:lstStyle/>
          <a:p>
            <a:pPr eaLnBrk="1" hangingPunct="1"/>
            <a:r>
              <a:rPr lang="en-US" dirty="0" smtClean="0"/>
              <a:t>Humanistic-Aesthetic Approach</a:t>
            </a:r>
          </a:p>
        </p:txBody>
      </p:sp>
      <p:sp>
        <p:nvSpPr>
          <p:cNvPr id="75779" name="Content Placeholder 2"/>
          <p:cNvSpPr>
            <a:spLocks noGrp="1"/>
          </p:cNvSpPr>
          <p:nvPr>
            <p:ph idx="1"/>
          </p:nvPr>
        </p:nvSpPr>
        <p:spPr>
          <a:xfrm>
            <a:off x="912813" y="2209800"/>
            <a:ext cx="8110537" cy="4319588"/>
          </a:xfrm>
        </p:spPr>
        <p:txBody>
          <a:bodyPr/>
          <a:lstStyle/>
          <a:p>
            <a:pPr eaLnBrk="1" hangingPunct="1"/>
            <a:r>
              <a:rPr lang="en-US" smtClean="0"/>
              <a:t>Argues that those who favor the rational approach miss the artistic and personal aspects of curriculum and instruction.</a:t>
            </a:r>
          </a:p>
          <a:p>
            <a:pPr eaLnBrk="1" hangingPunct="1"/>
            <a:r>
              <a:rPr lang="en-US" smtClean="0"/>
              <a:t>It is rooted in progressive philosophy which promotes the liberation of learners from authoritarian teachers.</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en-US" smtClean="0"/>
              <a:t>Reconceptualist  Approach</a:t>
            </a:r>
          </a:p>
        </p:txBody>
      </p:sp>
      <p:sp>
        <p:nvSpPr>
          <p:cNvPr id="76803" name="Content Placeholder 2"/>
          <p:cNvSpPr>
            <a:spLocks noGrp="1"/>
          </p:cNvSpPr>
          <p:nvPr>
            <p:ph idx="1"/>
          </p:nvPr>
        </p:nvSpPr>
        <p:spPr/>
        <p:txBody>
          <a:bodyPr/>
          <a:lstStyle/>
          <a:p>
            <a:pPr eaLnBrk="1" hangingPunct="1"/>
            <a:r>
              <a:rPr lang="en-US" smtClean="0"/>
              <a:t>Criticizes the technocratic – scientific models as not sensitive to the inner feelings and experience of individuals.</a:t>
            </a:r>
          </a:p>
          <a:p>
            <a:pPr eaLnBrk="1" hangingPunct="1"/>
            <a:r>
              <a:rPr lang="en-US" smtClean="0"/>
              <a:t>Reflects on existentialist orientation.</a:t>
            </a:r>
          </a:p>
          <a:p>
            <a:pPr eaLnBrk="1" hangingPunct="1"/>
            <a:r>
              <a:rPr lang="en-US" smtClean="0"/>
              <a:t>The aim of education is not to control instruction in order to preserve existing order.</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smtClean="0"/>
              <a:t>Reconstructionism</a:t>
            </a:r>
          </a:p>
        </p:txBody>
      </p:sp>
      <p:sp>
        <p:nvSpPr>
          <p:cNvPr id="77827" name="Content Placeholder 2"/>
          <p:cNvSpPr>
            <a:spLocks noGrp="1"/>
          </p:cNvSpPr>
          <p:nvPr>
            <p:ph idx="1"/>
          </p:nvPr>
        </p:nvSpPr>
        <p:spPr/>
        <p:txBody>
          <a:bodyPr/>
          <a:lstStyle/>
          <a:p>
            <a:pPr eaLnBrk="1" hangingPunct="1"/>
            <a:r>
              <a:rPr lang="en-US" smtClean="0"/>
              <a:t>The school is an institution of social reform.</a:t>
            </a:r>
          </a:p>
          <a:p>
            <a:pPr eaLnBrk="1" hangingPunct="1"/>
            <a:r>
              <a:rPr lang="en-US" smtClean="0"/>
              <a:t>Criticizes the progressivists for putting too much emphasis on the individual learner to the neglect of the needs of  society.</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pPr eaLnBrk="1" hangingPunct="1"/>
            <a:r>
              <a:rPr lang="en-US" smtClean="0"/>
              <a:t>Eclectic Models</a:t>
            </a:r>
          </a:p>
        </p:txBody>
      </p:sp>
      <p:sp>
        <p:nvSpPr>
          <p:cNvPr id="78851" name="Content Placeholder 2"/>
          <p:cNvSpPr>
            <a:spLocks noGrp="1"/>
          </p:cNvSpPr>
          <p:nvPr>
            <p:ph idx="1"/>
          </p:nvPr>
        </p:nvSpPr>
        <p:spPr/>
        <p:txBody>
          <a:bodyPr/>
          <a:lstStyle/>
          <a:p>
            <a:pPr eaLnBrk="1" hangingPunct="1"/>
            <a:r>
              <a:rPr lang="en-US" sz="2800" smtClean="0"/>
              <a:t>Oftentimes, Filipino educators, in particular, prefer eclectic models (halo-halo) which are a combination of several approaches, rather than commit themselves to one particular approach only.</a:t>
            </a:r>
          </a:p>
          <a:p>
            <a:pPr eaLnBrk="1" hangingPunct="1"/>
            <a:r>
              <a:rPr lang="en-US" sz="2800" smtClean="0"/>
              <a:t>Eclectic models are not mere patchwork (pagtagpi-tagpi) but a synthesis. (pagbuo o paghahabi) where desired features from several models are selected and integrated into a new whole.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pPr eaLnBrk="1" hangingPunct="1"/>
            <a:r>
              <a:rPr lang="en-US" smtClean="0"/>
              <a:t>Curriculum Design</a:t>
            </a:r>
          </a:p>
        </p:txBody>
      </p:sp>
      <p:sp>
        <p:nvSpPr>
          <p:cNvPr id="79875" name="Content Placeholder 2"/>
          <p:cNvSpPr>
            <a:spLocks noGrp="1"/>
          </p:cNvSpPr>
          <p:nvPr>
            <p:ph idx="1"/>
          </p:nvPr>
        </p:nvSpPr>
        <p:spPr/>
        <p:txBody>
          <a:bodyPr/>
          <a:lstStyle/>
          <a:p>
            <a:pPr eaLnBrk="1" hangingPunct="1"/>
            <a:r>
              <a:rPr lang="en-US" smtClean="0"/>
              <a:t>The Subject-Area Design</a:t>
            </a:r>
          </a:p>
          <a:p>
            <a:pPr eaLnBrk="1" hangingPunct="1"/>
            <a:r>
              <a:rPr lang="en-US" smtClean="0"/>
              <a:t>The Integrated Design</a:t>
            </a:r>
          </a:p>
          <a:p>
            <a:pPr eaLnBrk="1" hangingPunct="1"/>
            <a:r>
              <a:rPr lang="en-US" smtClean="0"/>
              <a:t>The Core-Curriculum Design</a:t>
            </a:r>
          </a:p>
          <a:p>
            <a:pPr eaLnBrk="1" hangingPunct="1"/>
            <a:r>
              <a:rPr lang="en-US" smtClean="0"/>
              <a:t>The Child-Centered Design</a:t>
            </a:r>
          </a:p>
          <a:p>
            <a:pPr eaLnBrk="1" hangingPunct="1"/>
            <a:r>
              <a:rPr lang="en-US" smtClean="0"/>
              <a:t>The Social Reconstruction Design</a:t>
            </a:r>
          </a:p>
          <a:p>
            <a:pPr eaLnBrk="1" hangingPunct="1"/>
            <a:r>
              <a:rPr lang="en-US" smtClean="0"/>
              <a:t>The De-schooling Design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Definition(s) of Curriculum</a:t>
            </a:r>
          </a:p>
        </p:txBody>
      </p:sp>
      <p:sp>
        <p:nvSpPr>
          <p:cNvPr id="5123" name="Content Placeholder 2"/>
          <p:cNvSpPr>
            <a:spLocks noGrp="1"/>
          </p:cNvSpPr>
          <p:nvPr>
            <p:ph idx="1"/>
          </p:nvPr>
        </p:nvSpPr>
        <p:spPr/>
        <p:txBody>
          <a:bodyPr/>
          <a:lstStyle/>
          <a:p>
            <a:pPr eaLnBrk="1" hangingPunct="1"/>
            <a:r>
              <a:rPr lang="en-US" sz="3200" smtClean="0"/>
              <a:t>Curriculum – is a structured set of learning outcomes or task that educators usually call goals and objectives. ( Howell and Evans 1995)</a:t>
            </a:r>
          </a:p>
          <a:p>
            <a:pPr eaLnBrk="1" hangingPunct="1"/>
            <a:r>
              <a:rPr lang="en-US" sz="3200" smtClean="0"/>
              <a:t>Curriculum – is the “what” of teaching.</a:t>
            </a:r>
          </a:p>
          <a:p>
            <a:pPr eaLnBrk="1" hangingPunct="1"/>
            <a:r>
              <a:rPr lang="en-US" sz="3200" smtClean="0"/>
              <a:t>Curriculum – listings of subjects to be taught in school.</a:t>
            </a:r>
          </a:p>
          <a:p>
            <a:pPr eaLnBrk="1" hangingPunct="1"/>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lstStyle/>
          <a:p>
            <a:pPr eaLnBrk="1" hangingPunct="1"/>
            <a:r>
              <a:rPr lang="en-US" smtClean="0"/>
              <a:t>Subject – Centered Design</a:t>
            </a:r>
          </a:p>
        </p:txBody>
      </p:sp>
      <p:sp>
        <p:nvSpPr>
          <p:cNvPr id="80899" name="Content Placeholder 2"/>
          <p:cNvSpPr>
            <a:spLocks noGrp="1"/>
          </p:cNvSpPr>
          <p:nvPr>
            <p:ph idx="1"/>
          </p:nvPr>
        </p:nvSpPr>
        <p:spPr/>
        <p:txBody>
          <a:bodyPr/>
          <a:lstStyle/>
          <a:p>
            <a:pPr eaLnBrk="1" hangingPunct="1"/>
            <a:r>
              <a:rPr lang="en-US" smtClean="0"/>
              <a:t>FOCUS  - A group of subjects or subject matter that represent the essential knowledge and values of society  that have survived the test of time.</a:t>
            </a:r>
          </a:p>
          <a:p>
            <a:pPr eaLnBrk="1" hangingPunct="1"/>
            <a:r>
              <a:rPr lang="en-US" smtClean="0"/>
              <a:t>PHILOSOPHICAL ORIENTATION – Essentialism</a:t>
            </a:r>
          </a:p>
          <a:p>
            <a:pPr eaLnBrk="1" hangingPunct="1"/>
            <a:r>
              <a:rPr lang="en-US" smtClean="0"/>
              <a:t>PROPOENT / S –  Adler, Hutchins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pPr eaLnBrk="1" hangingPunct="1"/>
            <a:r>
              <a:rPr lang="en-US" smtClean="0"/>
              <a:t>Integrated Design</a:t>
            </a:r>
          </a:p>
        </p:txBody>
      </p:sp>
      <p:sp>
        <p:nvSpPr>
          <p:cNvPr id="81923" name="Content Placeholder 2"/>
          <p:cNvSpPr>
            <a:spLocks noGrp="1"/>
          </p:cNvSpPr>
          <p:nvPr>
            <p:ph idx="1"/>
          </p:nvPr>
        </p:nvSpPr>
        <p:spPr/>
        <p:txBody>
          <a:bodyPr/>
          <a:lstStyle/>
          <a:p>
            <a:pPr eaLnBrk="1" hangingPunct="1"/>
            <a:r>
              <a:rPr lang="en-US" smtClean="0"/>
              <a:t>FOCUS  - the integration of two or more subjects, both within and across disciplines, into an integrated course.</a:t>
            </a:r>
          </a:p>
          <a:p>
            <a:pPr eaLnBrk="1" hangingPunct="1"/>
            <a:r>
              <a:rPr lang="en-US" smtClean="0"/>
              <a:t>PHILOSOPHICAL ORIENTATION – Experimentalism</a:t>
            </a:r>
          </a:p>
          <a:p>
            <a:pPr eaLnBrk="1" hangingPunct="1"/>
            <a:r>
              <a:rPr lang="en-US" smtClean="0"/>
              <a:t>PROPONENT / S – Broudy, Silberman</a:t>
            </a:r>
          </a:p>
          <a:p>
            <a:pPr eaLnBrk="1" hangingPunct="1"/>
            <a:endParaRPr lang="en-US" smtClean="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pPr eaLnBrk="1" hangingPunct="1"/>
            <a:r>
              <a:rPr lang="en-US" smtClean="0"/>
              <a:t>Core Curriculum Design</a:t>
            </a:r>
          </a:p>
        </p:txBody>
      </p:sp>
      <p:sp>
        <p:nvSpPr>
          <p:cNvPr id="82947" name="Content Placeholder 2"/>
          <p:cNvSpPr>
            <a:spLocks noGrp="1"/>
          </p:cNvSpPr>
          <p:nvPr>
            <p:ph idx="1"/>
          </p:nvPr>
        </p:nvSpPr>
        <p:spPr/>
        <p:txBody>
          <a:bodyPr/>
          <a:lstStyle/>
          <a:p>
            <a:pPr eaLnBrk="1" hangingPunct="1"/>
            <a:r>
              <a:rPr lang="en-US" smtClean="0"/>
              <a:t>FOCUS – a common body of curriculum content and learning experience that should be encountered by all students – The great books</a:t>
            </a:r>
          </a:p>
          <a:p>
            <a:pPr eaLnBrk="1" hangingPunct="1"/>
            <a:r>
              <a:rPr lang="en-US" smtClean="0"/>
              <a:t>PHILOSOPHICAL ORIENTATION – Perennialism</a:t>
            </a:r>
          </a:p>
          <a:p>
            <a:pPr eaLnBrk="1" hangingPunct="1"/>
            <a:r>
              <a:rPr lang="en-US" smtClean="0"/>
              <a:t>PROPONENT /S – Goodlad / Boyer </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pPr eaLnBrk="1" hangingPunct="1"/>
            <a:r>
              <a:rPr lang="en-US" smtClean="0"/>
              <a:t>Child-Centered Design</a:t>
            </a:r>
          </a:p>
        </p:txBody>
      </p:sp>
      <p:sp>
        <p:nvSpPr>
          <p:cNvPr id="83971" name="Content Placeholder 2"/>
          <p:cNvSpPr>
            <a:spLocks noGrp="1"/>
          </p:cNvSpPr>
          <p:nvPr>
            <p:ph idx="1"/>
          </p:nvPr>
        </p:nvSpPr>
        <p:spPr/>
        <p:txBody>
          <a:bodyPr/>
          <a:lstStyle/>
          <a:p>
            <a:pPr eaLnBrk="1" hangingPunct="1"/>
            <a:r>
              <a:rPr lang="en-US" smtClean="0"/>
              <a:t>FOCUS – Learning activities  centered around the interests and needs of the child, designed to motivate and interest the child in the learning process.</a:t>
            </a:r>
          </a:p>
          <a:p>
            <a:pPr eaLnBrk="1" hangingPunct="1"/>
            <a:r>
              <a:rPr lang="en-US" smtClean="0"/>
              <a:t>PHILOSOPHICAL ORIENTATION – Progressivism</a:t>
            </a:r>
          </a:p>
          <a:p>
            <a:pPr eaLnBrk="1" hangingPunct="1"/>
            <a:r>
              <a:rPr lang="en-US" smtClean="0"/>
              <a:t>PROPONENT / S – Dewey , Eisner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pPr eaLnBrk="1" hangingPunct="1"/>
            <a:r>
              <a:rPr lang="en-US" smtClean="0"/>
              <a:t>Social Reconstructionist</a:t>
            </a:r>
          </a:p>
        </p:txBody>
      </p:sp>
      <p:sp>
        <p:nvSpPr>
          <p:cNvPr id="84995" name="Content Placeholder 2"/>
          <p:cNvSpPr>
            <a:spLocks noGrp="1"/>
          </p:cNvSpPr>
          <p:nvPr>
            <p:ph idx="1"/>
          </p:nvPr>
        </p:nvSpPr>
        <p:spPr>
          <a:xfrm>
            <a:off x="912813" y="1905000"/>
            <a:ext cx="8110537" cy="4724400"/>
          </a:xfrm>
        </p:spPr>
        <p:txBody>
          <a:bodyPr/>
          <a:lstStyle/>
          <a:p>
            <a:pPr eaLnBrk="1" hangingPunct="1"/>
            <a:r>
              <a:rPr lang="en-US" smtClean="0"/>
              <a:t>FOCUS – critical analysis of the political, social, and economic problems facing society; future trends; social action projects designed to bring about social change.</a:t>
            </a:r>
          </a:p>
          <a:p>
            <a:pPr eaLnBrk="1" hangingPunct="1"/>
            <a:r>
              <a:rPr lang="en-US" smtClean="0"/>
              <a:t>PHILOSOPHICAL ORIENTATION – Social Reconstruction</a:t>
            </a:r>
          </a:p>
          <a:p>
            <a:pPr eaLnBrk="1" hangingPunct="1"/>
            <a:r>
              <a:rPr lang="en-US" smtClean="0"/>
              <a:t>PROPONENT / S – Shane , Bramald</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pPr eaLnBrk="1" hangingPunct="1"/>
            <a:r>
              <a:rPr lang="en-US" smtClean="0"/>
              <a:t>Deschooling</a:t>
            </a:r>
          </a:p>
        </p:txBody>
      </p:sp>
      <p:sp>
        <p:nvSpPr>
          <p:cNvPr id="86019" name="Content Placeholder 2"/>
          <p:cNvSpPr>
            <a:spLocks noGrp="1"/>
          </p:cNvSpPr>
          <p:nvPr>
            <p:ph idx="1"/>
          </p:nvPr>
        </p:nvSpPr>
        <p:spPr/>
        <p:txBody>
          <a:bodyPr/>
          <a:lstStyle/>
          <a:p>
            <a:pPr eaLnBrk="1" hangingPunct="1"/>
            <a:r>
              <a:rPr lang="en-US" sz="3000" smtClean="0"/>
              <a:t>FOCUS – in-school experiences, primarily in the social sciences, designed to develop the  child’s sense of freedom from the domination of the political, social, and economic systems; out of school experiences of equal value.</a:t>
            </a:r>
          </a:p>
          <a:p>
            <a:pPr eaLnBrk="1" hangingPunct="1"/>
            <a:r>
              <a:rPr lang="en-US" sz="3000" smtClean="0"/>
              <a:t>PHILOSOPHICAL ORIENTATION – Social Reconstructionism</a:t>
            </a:r>
          </a:p>
          <a:p>
            <a:pPr eaLnBrk="1" hangingPunct="1"/>
            <a:r>
              <a:rPr lang="en-US" sz="3000" smtClean="0"/>
              <a:t>PROPONENT /S  - Freire , Goodman</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Content Placeholder 2"/>
          <p:cNvSpPr>
            <a:spLocks noGrp="1"/>
          </p:cNvSpPr>
          <p:nvPr>
            <p:ph idx="1"/>
          </p:nvPr>
        </p:nvSpPr>
        <p:spPr/>
        <p:txBody>
          <a:bodyPr/>
          <a:lstStyle/>
          <a:p>
            <a:pPr algn="ctr">
              <a:buFontTx/>
              <a:buNone/>
            </a:pPr>
            <a:r>
              <a:rPr lang="en-US" sz="7200" smtClean="0">
                <a:solidFill>
                  <a:srgbClr val="FF0000"/>
                </a:solidFill>
              </a:rPr>
              <a:t>THANK YOU!!!!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a:xfrm>
            <a:off x="838200" y="1219200"/>
            <a:ext cx="8110538" cy="4724400"/>
          </a:xfrm>
        </p:spPr>
        <p:txBody>
          <a:bodyPr/>
          <a:lstStyle/>
          <a:p>
            <a:pPr eaLnBrk="1" hangingPunct="1">
              <a:buFont typeface="Wingdings" pitchFamily="2" charset="2"/>
              <a:buNone/>
            </a:pPr>
            <a:r>
              <a:rPr lang="en-US" b="1" smtClean="0"/>
              <a:t>CURRICULUM</a:t>
            </a:r>
          </a:p>
          <a:p>
            <a:pPr eaLnBrk="1" hangingPunct="1"/>
            <a:r>
              <a:rPr lang="en-US" sz="2800" smtClean="0"/>
              <a:t>A document which describes a structured series of learning objectives and outcomes for a given subject matter area</a:t>
            </a:r>
          </a:p>
          <a:p>
            <a:pPr eaLnBrk="1" hangingPunct="1"/>
            <a:r>
              <a:rPr lang="en-US" sz="2800" smtClean="0"/>
              <a:t>Includes a specification of what should be learned, how it should be taught, and the plan for implementing/assessing the learning</a:t>
            </a:r>
          </a:p>
          <a:p>
            <a:pPr eaLnBrk="1" hangingPunct="1"/>
            <a:endParaRPr lang="en-US" smtClean="0"/>
          </a:p>
          <a:p>
            <a:pPr eaLnBrk="1" hangingPunct="1"/>
            <a:endParaRPr lang="en-US" smtClean="0"/>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Curriculum Planning</a:t>
            </a:r>
          </a:p>
        </p:txBody>
      </p:sp>
      <p:sp>
        <p:nvSpPr>
          <p:cNvPr id="7171" name="Content Placeholder 2"/>
          <p:cNvSpPr>
            <a:spLocks noGrp="1"/>
          </p:cNvSpPr>
          <p:nvPr>
            <p:ph idx="1"/>
          </p:nvPr>
        </p:nvSpPr>
        <p:spPr/>
        <p:txBody>
          <a:bodyPr/>
          <a:lstStyle/>
          <a:p>
            <a:pPr eaLnBrk="1" hangingPunct="1"/>
            <a:r>
              <a:rPr lang="en-US" sz="2800" smtClean="0"/>
              <a:t>A curriculum Plan is the advance arrangement of learning opportunities for a particular population of learners.</a:t>
            </a:r>
          </a:p>
          <a:p>
            <a:pPr eaLnBrk="1" hangingPunct="1"/>
            <a:r>
              <a:rPr lang="en-US" sz="2800" smtClean="0"/>
              <a:t>A Curriculum guide is a written curriculum.</a:t>
            </a:r>
          </a:p>
        </p:txBody>
      </p:sp>
    </p:spTree>
  </p:cSld>
  <p:clrMapOvr>
    <a:masterClrMapping/>
  </p:clrMapOvr>
  <p:transition>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Curriculum Planning</a:t>
            </a:r>
          </a:p>
        </p:txBody>
      </p:sp>
      <p:sp>
        <p:nvSpPr>
          <p:cNvPr id="8195" name="Content Placeholder 2"/>
          <p:cNvSpPr>
            <a:spLocks noGrp="1"/>
          </p:cNvSpPr>
          <p:nvPr>
            <p:ph idx="1"/>
          </p:nvPr>
        </p:nvSpPr>
        <p:spPr/>
        <p:txBody>
          <a:bodyPr/>
          <a:lstStyle/>
          <a:p>
            <a:pPr eaLnBrk="1" hangingPunct="1"/>
            <a:r>
              <a:rPr lang="en-US" sz="2800" smtClean="0"/>
              <a:t>A Curriculum Planning is the process whereby the arrangement of curriculum plans or learning opportunities  are created.</a:t>
            </a:r>
          </a:p>
        </p:txBody>
      </p:sp>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Curriculum Planning</a:t>
            </a:r>
          </a:p>
        </p:txBody>
      </p:sp>
      <p:sp>
        <p:nvSpPr>
          <p:cNvPr id="9219" name="Content Placeholder 2"/>
          <p:cNvSpPr>
            <a:spLocks noGrp="1"/>
          </p:cNvSpPr>
          <p:nvPr>
            <p:ph idx="1"/>
          </p:nvPr>
        </p:nvSpPr>
        <p:spPr/>
        <p:txBody>
          <a:bodyPr/>
          <a:lstStyle/>
          <a:p>
            <a:pPr eaLnBrk="1" hangingPunct="1"/>
            <a:r>
              <a:rPr lang="en-US" sz="2800" smtClean="0"/>
              <a:t>It is the process of preparing for the duties of teaching, deciding upon goals and emphases, determining curriculum content, selecting learning resources and classroom procedures, evaluating progress, and looking toward next steps.</a:t>
            </a:r>
          </a:p>
        </p:txBody>
      </p:sp>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Curriculum Development</a:t>
            </a:r>
          </a:p>
        </p:txBody>
      </p:sp>
      <p:sp>
        <p:nvSpPr>
          <p:cNvPr id="10243" name="Content Placeholder 2"/>
          <p:cNvSpPr>
            <a:spLocks noGrp="1"/>
          </p:cNvSpPr>
          <p:nvPr>
            <p:ph idx="1"/>
          </p:nvPr>
        </p:nvSpPr>
        <p:spPr/>
        <p:txBody>
          <a:bodyPr/>
          <a:lstStyle/>
          <a:p>
            <a:pPr eaLnBrk="1" hangingPunct="1"/>
            <a:r>
              <a:rPr lang="en-US" sz="2800" smtClean="0"/>
              <a:t>It is defined as the process of selecting, organizing, executing, and evaluating learning experiences on the basis of the needs, abilities and interests of the learners and the nature of the society  or community.</a:t>
            </a:r>
          </a:p>
        </p:txBody>
      </p:sp>
    </p:spTree>
  </p:cSld>
  <p:clrMapOvr>
    <a:masterClrMapping/>
  </p:clrMapOvr>
  <p:transition>
    <p:spli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8"/>
          <p:cNvSpPr>
            <a:spLocks noGrp="1" noChangeArrowheads="1"/>
          </p:cNvSpPr>
          <p:nvPr>
            <p:ph type="title"/>
          </p:nvPr>
        </p:nvSpPr>
        <p:spPr/>
        <p:txBody>
          <a:bodyPr/>
          <a:lstStyle/>
          <a:p>
            <a:pPr eaLnBrk="1" hangingPunct="1"/>
            <a:r>
              <a:rPr lang="en-GB" smtClean="0">
                <a:solidFill>
                  <a:srgbClr val="FF0000"/>
                </a:solidFill>
              </a:rPr>
              <a:t>Curriculum Development</a:t>
            </a:r>
          </a:p>
        </p:txBody>
      </p:sp>
      <p:graphicFrame>
        <p:nvGraphicFramePr>
          <p:cNvPr id="6" name="ClipArt Placeholder 5"/>
          <p:cNvGraphicFramePr>
            <a:graphicFrameLocks noGrp="1"/>
          </p:cNvGraphicFramePr>
          <p:nvPr>
            <p:ph type="clipArt" sz="half" idx="2"/>
          </p:nvPr>
        </p:nvGraphicFramePr>
        <p:xfrm>
          <a:off x="4972050" y="1304925"/>
          <a:ext cx="3776663" cy="48958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2772" name="Text Box 3"/>
          <p:cNvSpPr txBox="1">
            <a:spLocks noChangeArrowheads="1"/>
          </p:cNvSpPr>
          <p:nvPr/>
        </p:nvSpPr>
        <p:spPr bwMode="auto">
          <a:xfrm>
            <a:off x="457200" y="2971800"/>
            <a:ext cx="4495800" cy="579438"/>
          </a:xfrm>
          <a:prstGeom prst="rect">
            <a:avLst/>
          </a:prstGeom>
          <a:noFill/>
          <a:ln w="9525">
            <a:noFill/>
            <a:miter lim="800000"/>
            <a:headEnd/>
            <a:tailEnd/>
          </a:ln>
        </p:spPr>
        <p:txBody>
          <a:bodyPr>
            <a:spAutoFit/>
          </a:bodyPr>
          <a:lstStyle/>
          <a:p>
            <a:pPr>
              <a:spcBef>
                <a:spcPct val="50000"/>
              </a:spcBef>
            </a:pPr>
            <a:endParaRPr lang="en-US" sz="3200">
              <a:latin typeface="Tahoma" pitchFamily="32" charset="0"/>
            </a:endParaRPr>
          </a:p>
        </p:txBody>
      </p:sp>
      <p:sp>
        <p:nvSpPr>
          <p:cNvPr id="32773" name="Rectangle 10"/>
          <p:cNvSpPr>
            <a:spLocks noGrp="1" noChangeArrowheads="1"/>
          </p:cNvSpPr>
          <p:nvPr>
            <p:ph type="body" sz="half" idx="1"/>
          </p:nvPr>
        </p:nvSpPr>
        <p:spPr/>
        <p:txBody>
          <a:bodyPr>
            <a:normAutofit fontScale="92500"/>
          </a:bodyPr>
          <a:lstStyle/>
          <a:p>
            <a:pPr eaLnBrk="1" hangingPunct="1"/>
            <a:r>
              <a:rPr lang="en-GB" dirty="0" smtClean="0"/>
              <a:t>Some curriculum experts says that the steps are followed in a sequence or a straight line. </a:t>
            </a:r>
          </a:p>
          <a:p>
            <a:pPr eaLnBrk="1" hangingPunct="1"/>
            <a:r>
              <a:rPr lang="en-US" dirty="0" smtClean="0"/>
              <a:t>This model that assumes that curriculum decision making follows a straight line is called linear model</a:t>
            </a:r>
            <a:endParaRPr lang="en-GB"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TotalTime>
  <Words>1876</Words>
  <Application>Microsoft Office PowerPoint</Application>
  <PresentationFormat>On-screen Show (4:3)</PresentationFormat>
  <Paragraphs>161</Paragraphs>
  <Slides>36</Slides>
  <Notes>6</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THE NATURE AND SCOPE OF CURRICULUM DEVELOPMENT                     </vt:lpstr>
      <vt:lpstr>Definitions of Curriculum</vt:lpstr>
      <vt:lpstr>Definition(s) of Curriculum</vt:lpstr>
      <vt:lpstr>Slide 4</vt:lpstr>
      <vt:lpstr>Curriculum Planning</vt:lpstr>
      <vt:lpstr>Curriculum Planning</vt:lpstr>
      <vt:lpstr>Curriculum Planning</vt:lpstr>
      <vt:lpstr>Curriculum Development</vt:lpstr>
      <vt:lpstr>Curriculum Development</vt:lpstr>
      <vt:lpstr>Curriculum Development </vt:lpstr>
      <vt:lpstr>Curriculum Development</vt:lpstr>
      <vt:lpstr>Selection of Aims and Objectives </vt:lpstr>
      <vt:lpstr>Factors in Selecting Aims </vt:lpstr>
      <vt:lpstr>Selection of Content &amp; Learning Experiences</vt:lpstr>
      <vt:lpstr>Factors in Selecting Learning Experiences</vt:lpstr>
      <vt:lpstr>Selection of learning experiences…</vt:lpstr>
      <vt:lpstr>Factors in Selecting Content</vt:lpstr>
      <vt:lpstr>Slide 18</vt:lpstr>
      <vt:lpstr>Curriculum Approaches</vt:lpstr>
      <vt:lpstr>Technical – Scientific Approach</vt:lpstr>
      <vt:lpstr>Behavioral-Rational Approach</vt:lpstr>
      <vt:lpstr>Systems-Managerial Approach</vt:lpstr>
      <vt:lpstr>Intellectual- Academic Approach</vt:lpstr>
      <vt:lpstr>Non-Technical / Non-Scientific Approaches</vt:lpstr>
      <vt:lpstr>Humanistic-Aesthetic Approach</vt:lpstr>
      <vt:lpstr>Reconceptualist  Approach</vt:lpstr>
      <vt:lpstr>Reconstructionism</vt:lpstr>
      <vt:lpstr>Eclectic Models</vt:lpstr>
      <vt:lpstr>Curriculum Design</vt:lpstr>
      <vt:lpstr>Subject – Centered Design</vt:lpstr>
      <vt:lpstr>Integrated Design</vt:lpstr>
      <vt:lpstr>Core Curriculum Design</vt:lpstr>
      <vt:lpstr>Child-Centered Design</vt:lpstr>
      <vt:lpstr>Social Reconstructionist</vt:lpstr>
      <vt:lpstr>Deschooling</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AND SCOPE OF CURRICULUM DEVELOPMENT                     </dc:title>
  <dc:creator>waheguru</dc:creator>
  <cp:lastModifiedBy>waheguru</cp:lastModifiedBy>
  <cp:revision>4</cp:revision>
  <dcterms:created xsi:type="dcterms:W3CDTF">2006-08-16T00:00:00Z</dcterms:created>
  <dcterms:modified xsi:type="dcterms:W3CDTF">2023-05-27T07:31:04Z</dcterms:modified>
</cp:coreProperties>
</file>