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66" r:id="rId4"/>
    <p:sldId id="267" r:id="rId5"/>
    <p:sldId id="268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8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9" d="100"/>
        <a:sy n="49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52DA-FF16-4CEF-961C-ADE6B629801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7003B-A3E2-4D39-A7D0-CB9C2731F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52DA-FF16-4CEF-961C-ADE6B629801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7003B-A3E2-4D39-A7D0-CB9C2731F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52DA-FF16-4CEF-961C-ADE6B629801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7003B-A3E2-4D39-A7D0-CB9C2731F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52DA-FF16-4CEF-961C-ADE6B629801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7003B-A3E2-4D39-A7D0-CB9C2731F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52DA-FF16-4CEF-961C-ADE6B629801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7003B-A3E2-4D39-A7D0-CB9C2731F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52DA-FF16-4CEF-961C-ADE6B629801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7003B-A3E2-4D39-A7D0-CB9C2731F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52DA-FF16-4CEF-961C-ADE6B629801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7003B-A3E2-4D39-A7D0-CB9C2731F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52DA-FF16-4CEF-961C-ADE6B629801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7003B-A3E2-4D39-A7D0-CB9C2731F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52DA-FF16-4CEF-961C-ADE6B629801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7003B-A3E2-4D39-A7D0-CB9C2731F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52DA-FF16-4CEF-961C-ADE6B629801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7003B-A3E2-4D39-A7D0-CB9C2731F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52DA-FF16-4CEF-961C-ADE6B629801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17003B-A3E2-4D39-A7D0-CB9C2731F5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5252DA-FF16-4CEF-961C-ADE6B629801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17003B-A3E2-4D39-A7D0-CB9C2731F52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TEACHING LEARNING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                                             Ms </a:t>
            </a:r>
            <a:r>
              <a:rPr lang="en-US" sz="2800" dirty="0" err="1" smtClean="0"/>
              <a:t>Ritu</a:t>
            </a:r>
            <a:r>
              <a:rPr lang="en-US" sz="2800" dirty="0" smtClean="0"/>
              <a:t> </a:t>
            </a:r>
            <a:r>
              <a:rPr lang="en-US" sz="2800" dirty="0" err="1" smtClean="0"/>
              <a:t>Jamwal</a:t>
            </a:r>
            <a:endParaRPr lang="en-US" sz="2800" dirty="0" smtClean="0"/>
          </a:p>
          <a:p>
            <a:r>
              <a:rPr lang="en-US" sz="2800" dirty="0" smtClean="0"/>
              <a:t>                                           Assistant professor</a:t>
            </a:r>
          </a:p>
          <a:p>
            <a:r>
              <a:rPr lang="en-US" sz="2800" dirty="0" smtClean="0"/>
              <a:t>                           Punjab College of Education</a:t>
            </a:r>
          </a:p>
          <a:p>
            <a:r>
              <a:rPr lang="en-US" sz="2800" dirty="0" smtClean="0"/>
              <a:t>                         </a:t>
            </a:r>
            <a:r>
              <a:rPr lang="en-US" sz="2800" dirty="0" err="1" smtClean="0"/>
              <a:t>Chunni</a:t>
            </a:r>
            <a:r>
              <a:rPr lang="en-US" sz="2800" dirty="0" smtClean="0"/>
              <a:t> </a:t>
            </a:r>
            <a:r>
              <a:rPr lang="en-US" sz="2800" dirty="0" err="1" smtClean="0"/>
              <a:t>Kalan,Fatehgarh</a:t>
            </a:r>
            <a:r>
              <a:rPr lang="en-US" sz="2800" dirty="0" smtClean="0"/>
              <a:t> Sahib.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CONCLUSION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is a Combined process where a teacher assesses understanding needs , establishes particular learning objectives ,formulates teaching and memorizing strategies, enforces a plan </a:t>
            </a:r>
            <a:r>
              <a:rPr lang="en-US" smtClean="0"/>
              <a:t>of work , and </a:t>
            </a:r>
            <a:r>
              <a:rPr lang="en-US" dirty="0" smtClean="0"/>
              <a:t>assesses the outcomes of the instruction.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Teaching- learning are essential components of education process .In fact ,teaching and learning are equally important in Nursing </a:t>
            </a:r>
            <a:r>
              <a:rPr lang="en-US" dirty="0" smtClean="0">
                <a:solidFill>
                  <a:schemeClr val="bg1"/>
                </a:solidFill>
              </a:rPr>
              <a:t>education</a:t>
            </a:r>
            <a:r>
              <a:rPr lang="en-US" dirty="0" smtClean="0"/>
              <a:t>. Teaching is the task of a teacher to impart knowledge, develop attitude and skills in students whereas learning is the outcome of effective teaching in terms of developing activities, progressive change in </a:t>
            </a:r>
            <a:r>
              <a:rPr lang="en-US" dirty="0" err="1" smtClean="0"/>
              <a:t>behaviour</a:t>
            </a:r>
            <a:r>
              <a:rPr lang="en-US" dirty="0" smtClean="0"/>
              <a:t>  as a result as a result of mental activities by students.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TEACHING:</a:t>
            </a:r>
          </a:p>
          <a:p>
            <a:r>
              <a:rPr lang="en-US" dirty="0" smtClean="0"/>
              <a:t> Teaching is an active process in which one person shares information with others to provide them with the information to make behavioral changes.</a:t>
            </a:r>
          </a:p>
          <a:p>
            <a:r>
              <a:rPr lang="en-US" dirty="0" smtClean="0"/>
              <a:t>LEARNING: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Learning is the process of assimilating         information with a resultant change in behavior.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TEACHING-LEARNING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Teaching Learning can be defined as a </a:t>
            </a:r>
            <a:r>
              <a:rPr lang="en-US" b="1" dirty="0" smtClean="0"/>
              <a:t>transformation process of knowledge from teachers to students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Teaching –Learning process is a planned interaction that promotes behavioral change that is not a result of maturation and coincidence.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THE NATURE OF TEACHING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Learning  </a:t>
            </a:r>
            <a:r>
              <a:rPr lang="en-US" dirty="0" smtClean="0"/>
              <a:t>can be defined as acquiring knowledge, attitudes ,</a:t>
            </a:r>
            <a:r>
              <a:rPr lang="en-US" dirty="0" err="1" smtClean="0"/>
              <a:t>skills.Teaching</a:t>
            </a:r>
            <a:r>
              <a:rPr lang="en-US" dirty="0" smtClean="0"/>
              <a:t> is defined as helping another person to </a:t>
            </a:r>
            <a:r>
              <a:rPr lang="en-US" dirty="0" err="1" smtClean="0"/>
              <a:t>learn.These</a:t>
            </a:r>
            <a:r>
              <a:rPr lang="en-US" dirty="0" smtClean="0"/>
              <a:t> definitions indicate that the teaching-learning </a:t>
            </a:r>
          </a:p>
          <a:p>
            <a:pPr>
              <a:buNone/>
            </a:pPr>
            <a:r>
              <a:rPr lang="en-US" dirty="0" smtClean="0"/>
              <a:t>    process is an active </a:t>
            </a:r>
            <a:r>
              <a:rPr lang="en-US" dirty="0" err="1" smtClean="0"/>
              <a:t>one,requiring</a:t>
            </a:r>
            <a:r>
              <a:rPr lang="en-US" dirty="0" smtClean="0"/>
              <a:t> the involvement of both teacher and learner in the effort to reach the desired </a:t>
            </a:r>
            <a:r>
              <a:rPr lang="en-US" dirty="0" err="1" smtClean="0"/>
              <a:t>outcome,a</a:t>
            </a:r>
            <a:r>
              <a:rPr lang="en-US" dirty="0" smtClean="0"/>
              <a:t> change in behavior.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LEARNING READINESS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One of the most significant factors influencing learning is person’s learning readiness .For adults ,readiness is based on culture, personal values , physical and emotional status ,and past experiences in learning.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    Feedback </a:t>
            </a:r>
            <a:r>
              <a:rPr lang="en-US" dirty="0" smtClean="0"/>
              <a:t>about progress also motivates learning .such feed-back should be presented in the form  of positive reinforcement when learners are successful and in the form of constructive suggestions for improvement when they are unsuccessful.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THE LEARNING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Learning can be  optimized by minimizing external variables that interfere with the learning process .For example, the room temperature, lighting ,noise levels , and other variables.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TEACHING TECHNEQUES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Teaching techniques and methods enhance learning if they are appropriate to the individual’s needs . Numerous techniques are available ,including lectures, group teaching, </a:t>
            </a:r>
            <a:r>
              <a:rPr lang="en-US" smtClean="0"/>
              <a:t>and demonstrations , all </a:t>
            </a:r>
            <a:r>
              <a:rPr lang="en-US" dirty="0" smtClean="0"/>
              <a:t>of which can be enhanced with specially prepared teaching materials.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231</TotalTime>
  <Words>422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TEACHING LEARNING PROCESS</vt:lpstr>
      <vt:lpstr>INTRODUCTION</vt:lpstr>
      <vt:lpstr>DEFINITION</vt:lpstr>
      <vt:lpstr>TEACHING-LEARNING PROCESS</vt:lpstr>
      <vt:lpstr>THE NATURE OF TEACHING LEARNING</vt:lpstr>
      <vt:lpstr>LEARNING READINESS</vt:lpstr>
      <vt:lpstr>FEEDBACK</vt:lpstr>
      <vt:lpstr>THE LEARNING ENVIRONMENT</vt:lpstr>
      <vt:lpstr>TEACHING TECHNEQUES</vt:lpstr>
      <vt:lpstr>               CONCLUSION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LEARNING PROCESS</dc:title>
  <dc:creator>HP</dc:creator>
  <cp:lastModifiedBy>HP</cp:lastModifiedBy>
  <cp:revision>42</cp:revision>
  <dcterms:created xsi:type="dcterms:W3CDTF">2023-05-28T10:32:11Z</dcterms:created>
  <dcterms:modified xsi:type="dcterms:W3CDTF">2023-05-30T10:04:24Z</dcterms:modified>
</cp:coreProperties>
</file>