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72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 txBox="1"/>
          <p:nvPr/>
        </p:nvSpPr>
        <p:spPr>
          <a:xfrm>
            <a:off x="452010" y="640481"/>
            <a:ext cx="8625303" cy="688340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FF0000"/>
                </a:solidFill>
              </a:rPr>
              <a:t>P</a:t>
            </a:r>
            <a:r>
              <a:rPr b="1" sz="4000" lang="en-US">
                <a:solidFill>
                  <a:srgbClr val="FF0000"/>
                </a:solidFill>
              </a:rPr>
              <a:t>U</a:t>
            </a:r>
            <a:r>
              <a:rPr b="1" sz="4000" lang="en-US">
                <a:solidFill>
                  <a:srgbClr val="FF0000"/>
                </a:solidFill>
              </a:rPr>
              <a:t>N</a:t>
            </a:r>
            <a:r>
              <a:rPr b="1" sz="4000" lang="en-US">
                <a:solidFill>
                  <a:srgbClr val="FF0000"/>
                </a:solidFill>
              </a:rPr>
              <a:t>J</a:t>
            </a:r>
            <a:r>
              <a:rPr b="1" sz="4000" lang="en-US">
                <a:solidFill>
                  <a:srgbClr val="FF0000"/>
                </a:solidFill>
              </a:rPr>
              <a:t>A</a:t>
            </a:r>
            <a:r>
              <a:rPr b="1" sz="4000" lang="en-US">
                <a:solidFill>
                  <a:srgbClr val="FF0000"/>
                </a:solidFill>
              </a:rPr>
              <a:t>B</a:t>
            </a:r>
            <a:r>
              <a:rPr b="1" sz="4000" lang="en-US">
                <a:solidFill>
                  <a:srgbClr val="FF0000"/>
                </a:solidFill>
              </a:rPr>
              <a:t> </a:t>
            </a:r>
            <a:r>
              <a:rPr b="1" sz="4000" lang="en-US">
                <a:solidFill>
                  <a:srgbClr val="FF0000"/>
                </a:solidFill>
              </a:rPr>
              <a:t>C</a:t>
            </a:r>
            <a:r>
              <a:rPr b="1" sz="4000" lang="en-US">
                <a:solidFill>
                  <a:srgbClr val="FF0000"/>
                </a:solidFill>
              </a:rPr>
              <a:t>O</a:t>
            </a:r>
            <a:r>
              <a:rPr b="1" sz="4000" lang="en-US">
                <a:solidFill>
                  <a:srgbClr val="FF0000"/>
                </a:solidFill>
              </a:rPr>
              <a:t>L</a:t>
            </a:r>
            <a:r>
              <a:rPr b="1" sz="4000" lang="en-US">
                <a:solidFill>
                  <a:srgbClr val="FF0000"/>
                </a:solidFill>
              </a:rPr>
              <a:t>L</a:t>
            </a:r>
            <a:r>
              <a:rPr b="1" sz="4000" lang="en-US">
                <a:solidFill>
                  <a:srgbClr val="FF0000"/>
                </a:solidFill>
              </a:rPr>
              <a:t>E</a:t>
            </a:r>
            <a:r>
              <a:rPr b="1" sz="4000" lang="en-US">
                <a:solidFill>
                  <a:srgbClr val="FF0000"/>
                </a:solidFill>
              </a:rPr>
              <a:t>GE </a:t>
            </a:r>
            <a:r>
              <a:rPr b="1" sz="4000" lang="en-US">
                <a:solidFill>
                  <a:srgbClr val="FF0000"/>
                </a:solidFill>
              </a:rPr>
              <a:t>OF </a:t>
            </a:r>
            <a:r>
              <a:rPr b="1" sz="4000" lang="en-US">
                <a:solidFill>
                  <a:srgbClr val="FF0000"/>
                </a:solidFill>
              </a:rPr>
              <a:t>EDUCATION </a:t>
            </a:r>
            <a:endParaRPr b="1" sz="2800" lang="en-US">
              <a:solidFill>
                <a:srgbClr val="FF0000"/>
              </a:solidFill>
            </a:endParaRPr>
          </a:p>
        </p:txBody>
      </p:sp>
      <p:sp>
        <p:nvSpPr>
          <p:cNvPr id="1048648" name=""/>
          <p:cNvSpPr txBox="1"/>
          <p:nvPr/>
        </p:nvSpPr>
        <p:spPr>
          <a:xfrm>
            <a:off x="1670508" y="2488653"/>
            <a:ext cx="6680931" cy="624840"/>
          </a:xfrm>
          <a:prstGeom prst="rect"/>
        </p:spPr>
        <p:txBody>
          <a:bodyPr rtlCol="0" wrap="square">
            <a:spAutoFit/>
          </a:bodyPr>
          <a:p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OOL 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EMENT </a:t>
            </a:r>
            <a:endParaRPr b="1" sz="2800" lang="en-US">
              <a:solidFill>
                <a:srgbClr val="000000"/>
              </a:solidFill>
            </a:endParaRPr>
          </a:p>
        </p:txBody>
      </p:sp>
      <p:sp>
        <p:nvSpPr>
          <p:cNvPr id="1048649" name=""/>
          <p:cNvSpPr txBox="1"/>
          <p:nvPr/>
        </p:nvSpPr>
        <p:spPr>
          <a:xfrm>
            <a:off x="530618" y="4475019"/>
            <a:ext cx="8203990" cy="624841"/>
          </a:xfrm>
          <a:prstGeom prst="rect"/>
        </p:spPr>
        <p:txBody>
          <a:bodyPr rtlCol="0" wrap="square">
            <a:spAutoFit/>
          </a:bodyPr>
          <a:p>
            <a:r>
              <a:rPr sz="3600" lang="en-US">
                <a:solidFill>
                  <a:srgbClr val="000000"/>
                </a:solidFill>
              </a:rPr>
              <a:t>A</a:t>
            </a:r>
            <a:r>
              <a:rPr sz="3600" lang="en-US">
                <a:solidFill>
                  <a:srgbClr val="000000"/>
                </a:solidFill>
              </a:rPr>
              <a:t>s</a:t>
            </a:r>
            <a:r>
              <a:rPr sz="3600" lang="en-US">
                <a:solidFill>
                  <a:srgbClr val="000000"/>
                </a:solidFill>
              </a:rPr>
              <a:t>s</a:t>
            </a:r>
            <a:r>
              <a:rPr sz="3600" lang="en-US">
                <a:solidFill>
                  <a:srgbClr val="000000"/>
                </a:solidFill>
              </a:rPr>
              <a:t>i</a:t>
            </a:r>
            <a:r>
              <a:rPr sz="3600" lang="en-US">
                <a:solidFill>
                  <a:srgbClr val="000000"/>
                </a:solidFill>
              </a:rPr>
              <a:t>stant </a:t>
            </a:r>
            <a:r>
              <a:rPr sz="3600" lang="en-US">
                <a:solidFill>
                  <a:srgbClr val="000000"/>
                </a:solidFill>
              </a:rPr>
              <a:t>P</a:t>
            </a:r>
            <a:r>
              <a:rPr sz="3600" lang="en-US">
                <a:solidFill>
                  <a:srgbClr val="000000"/>
                </a:solidFill>
              </a:rPr>
              <a:t>r</a:t>
            </a:r>
            <a:r>
              <a:rPr sz="3600" lang="en-US">
                <a:solidFill>
                  <a:srgbClr val="000000"/>
                </a:solidFill>
              </a:rPr>
              <a:t>o</a:t>
            </a:r>
            <a:r>
              <a:rPr sz="3600" lang="en-US">
                <a:solidFill>
                  <a:srgbClr val="000000"/>
                </a:solidFill>
              </a:rPr>
              <a:t>fessor </a:t>
            </a:r>
            <a:r>
              <a:rPr sz="3600" lang="en-US">
                <a:solidFill>
                  <a:srgbClr val="000000"/>
                </a:solidFill>
              </a:rPr>
              <a:t>M</a:t>
            </a:r>
            <a:r>
              <a:rPr sz="3600" lang="en-US">
                <a:solidFill>
                  <a:srgbClr val="000000"/>
                </a:solidFill>
              </a:rPr>
              <a:t>r</a:t>
            </a:r>
            <a:r>
              <a:rPr sz="3600" lang="en-US">
                <a:solidFill>
                  <a:srgbClr val="000000"/>
                </a:solidFill>
              </a:rPr>
              <a:t>s</a:t>
            </a:r>
            <a:r>
              <a:rPr sz="3600" lang="en-US">
                <a:solidFill>
                  <a:srgbClr val="000000"/>
                </a:solidFill>
              </a:rPr>
              <a:t>.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R</a:t>
            </a:r>
            <a:r>
              <a:rPr sz="3600" lang="en-US">
                <a:solidFill>
                  <a:srgbClr val="000000"/>
                </a:solidFill>
              </a:rPr>
              <a:t>a</a:t>
            </a:r>
            <a:r>
              <a:rPr sz="3600" lang="en-US">
                <a:solidFill>
                  <a:srgbClr val="000000"/>
                </a:solidFill>
              </a:rPr>
              <a:t>v</a:t>
            </a:r>
            <a:r>
              <a:rPr sz="3600" lang="en-US">
                <a:solidFill>
                  <a:srgbClr val="000000"/>
                </a:solidFill>
              </a:rPr>
              <a:t>n</a:t>
            </a:r>
            <a:r>
              <a:rPr sz="3600" lang="en-US">
                <a:solidFill>
                  <a:srgbClr val="000000"/>
                </a:solidFill>
              </a:rPr>
              <a:t>eet </a:t>
            </a:r>
            <a:r>
              <a:rPr sz="3600" lang="en-US">
                <a:solidFill>
                  <a:srgbClr val="000000"/>
                </a:solidFill>
              </a:rPr>
              <a:t>K</a:t>
            </a:r>
            <a:r>
              <a:rPr sz="3600" lang="en-US">
                <a:solidFill>
                  <a:srgbClr val="000000"/>
                </a:solidFill>
              </a:rPr>
              <a:t>a</a:t>
            </a:r>
            <a:r>
              <a:rPr sz="3600" lang="en-US">
                <a:solidFill>
                  <a:srgbClr val="000000"/>
                </a:solidFill>
              </a:rPr>
              <a:t>u</a:t>
            </a:r>
            <a:r>
              <a:rPr sz="3600" lang="en-US">
                <a:solidFill>
                  <a:srgbClr val="000000"/>
                </a:solidFill>
              </a:rPr>
              <a:t>r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6666" t="44620" r="4444" b="30934"/>
          <a:stretch>
            <a:fillRect/>
          </a:stretch>
        </p:blipFill>
        <p:spPr>
          <a:xfrm rot="0">
            <a:off x="38349" y="-68572"/>
            <a:ext cx="9059597" cy="6891882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4490" t="44683" r="0" b="30872"/>
          <a:stretch>
            <a:fillRect/>
          </a:stretch>
        </p:blipFill>
        <p:spPr>
          <a:xfrm rot="0">
            <a:off x="-532492" y="-81432"/>
            <a:ext cx="9874994" cy="690514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4999" t="45245" r="0" b="31670"/>
          <a:stretch>
            <a:fillRect/>
          </a:stretch>
        </p:blipFill>
        <p:spPr>
          <a:xfrm rot="0">
            <a:off x="-96834" y="-39752"/>
            <a:ext cx="9491829" cy="6885824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3333" t="44745" r="0" b="30622"/>
          <a:stretch>
            <a:fillRect/>
          </a:stretch>
        </p:blipFill>
        <p:spPr>
          <a:xfrm rot="0">
            <a:off x="-97804" y="-3138"/>
            <a:ext cx="9345531" cy="7083996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6944" t="45037" r="0" b="31871"/>
          <a:stretch>
            <a:fillRect/>
          </a:stretch>
        </p:blipFill>
        <p:spPr>
          <a:xfrm rot="0">
            <a:off x="-5464" y="-22838"/>
            <a:ext cx="9493465" cy="6922591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5555" t="45745" r="0" b="31871"/>
          <a:stretch>
            <a:fillRect/>
          </a:stretch>
        </p:blipFill>
        <p:spPr>
          <a:xfrm rot="0">
            <a:off x="-54611" y="-8576"/>
            <a:ext cx="9294450" cy="6903868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6110" t="45245" r="1739" b="31497"/>
          <a:stretch>
            <a:fillRect/>
          </a:stretch>
        </p:blipFill>
        <p:spPr>
          <a:xfrm rot="0">
            <a:off x="-167494" y="-33175"/>
            <a:ext cx="9459885" cy="6912603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235527" y="65954"/>
            <a:ext cx="8889423" cy="3660486"/>
          </a:xfrm>
        </p:spPr>
        <p:txBody>
          <a:bodyPr/>
          <a:p>
            <a:r>
              <a:rPr altLang="zh-CN" b="1" lang="en-US">
                <a:solidFill>
                  <a:srgbClr val="800000"/>
                </a:solidFill>
              </a:rPr>
              <a:t>S</a:t>
            </a:r>
            <a:r>
              <a:rPr altLang="zh-CN" b="1" lang="en-US">
                <a:solidFill>
                  <a:srgbClr val="800000"/>
                </a:solidFill>
              </a:rPr>
              <a:t>C</a:t>
            </a:r>
            <a:r>
              <a:rPr altLang="zh-CN" b="1" lang="en-US">
                <a:solidFill>
                  <a:srgbClr val="800000"/>
                </a:solidFill>
              </a:rPr>
              <a:t>H</a:t>
            </a:r>
            <a:r>
              <a:rPr altLang="zh-CN" b="1" lang="en-US">
                <a:solidFill>
                  <a:srgbClr val="800000"/>
                </a:solidFill>
              </a:rPr>
              <a:t>O</a:t>
            </a:r>
            <a:r>
              <a:rPr altLang="zh-CN" b="1" lang="en-US">
                <a:solidFill>
                  <a:srgbClr val="800000"/>
                </a:solidFill>
              </a:rPr>
              <a:t>OL</a:t>
            </a:r>
            <a:br>
              <a:rPr altLang="zh-CN" b="1" lang="en-US">
                <a:solidFill>
                  <a:srgbClr val="800000"/>
                </a:solidFill>
              </a:rPr>
            </a:br>
            <a:r>
              <a:rPr altLang="zh-CN" b="1" lang="en-US">
                <a:solidFill>
                  <a:srgbClr val="800000"/>
                </a:solidFill>
              </a:rPr>
              <a:t>M</a:t>
            </a:r>
            <a:r>
              <a:rPr altLang="zh-CN" b="1" lang="en-US">
                <a:solidFill>
                  <a:srgbClr val="800000"/>
                </a:solidFill>
              </a:rPr>
              <a:t>A</a:t>
            </a:r>
            <a:r>
              <a:rPr altLang="zh-CN" b="1" lang="en-US">
                <a:solidFill>
                  <a:srgbClr val="800000"/>
                </a:solidFill>
              </a:rPr>
              <a:t>N</a:t>
            </a:r>
            <a:r>
              <a:rPr altLang="zh-CN" b="1" lang="en-US">
                <a:solidFill>
                  <a:srgbClr val="800000"/>
                </a:solidFill>
              </a:rPr>
              <a:t>A</a:t>
            </a:r>
            <a:r>
              <a:rPr altLang="zh-CN" b="1" lang="en-US">
                <a:solidFill>
                  <a:srgbClr val="800000"/>
                </a:solidFill>
              </a:rPr>
              <a:t>G</a:t>
            </a:r>
            <a:r>
              <a:rPr altLang="zh-CN" b="1" lang="en-US">
                <a:solidFill>
                  <a:srgbClr val="800000"/>
                </a:solidFill>
              </a:rPr>
              <a:t>EMENT </a:t>
            </a:r>
            <a:br>
              <a:rPr altLang="zh-CN" b="1" lang="en-US">
                <a:solidFill>
                  <a:srgbClr val="800000"/>
                </a:solidFill>
              </a:rPr>
            </a:br>
            <a:endParaRPr altLang="zh-CN" b="1" lang="en-US">
              <a:solidFill>
                <a:srgbClr val="800000"/>
              </a:solidFill>
            </a:endParaRPr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8"/>
            <a:ext cx="7187045" cy="2157989"/>
          </a:xfrm>
        </p:spPr>
        <p:txBody>
          <a:bodyPr/>
          <a:p>
            <a:r>
              <a:rPr altLang="zh-CN" b="1" sz="4000" lang="en-US" u="none">
                <a:solidFill>
                  <a:srgbClr val="36363D"/>
                </a:solidFill>
              </a:rPr>
              <a:t>R</a:t>
            </a:r>
            <a:r>
              <a:rPr altLang="zh-CN" b="1" sz="4000" lang="en-US" u="none">
                <a:solidFill>
                  <a:srgbClr val="36363D"/>
                </a:solidFill>
              </a:rPr>
              <a:t>o</a:t>
            </a:r>
            <a:r>
              <a:rPr altLang="zh-CN" b="1" sz="4000" lang="en-US" u="none">
                <a:solidFill>
                  <a:srgbClr val="36363D"/>
                </a:solidFill>
              </a:rPr>
              <a:t>l</a:t>
            </a:r>
            <a:r>
              <a:rPr altLang="zh-CN" b="1" sz="4000" lang="en-US" u="none">
                <a:solidFill>
                  <a:srgbClr val="36363D"/>
                </a:solidFill>
              </a:rPr>
              <a:t>e</a:t>
            </a:r>
            <a:r>
              <a:rPr altLang="zh-CN" b="1" sz="4000" lang="en-US" u="none">
                <a:solidFill>
                  <a:srgbClr val="36363D"/>
                </a:solidFill>
              </a:rPr>
              <a:t> </a:t>
            </a:r>
            <a:r>
              <a:rPr altLang="zh-CN" b="1" sz="4000" lang="en-US" u="none">
                <a:solidFill>
                  <a:srgbClr val="36363D"/>
                </a:solidFill>
              </a:rPr>
              <a:t>o</a:t>
            </a:r>
            <a:r>
              <a:rPr altLang="zh-CN" b="1" sz="4000" lang="en-US" u="none">
                <a:solidFill>
                  <a:srgbClr val="36363D"/>
                </a:solidFill>
              </a:rPr>
              <a:t>f</a:t>
            </a:r>
            <a:r>
              <a:rPr altLang="zh-CN" b="1" sz="4000" lang="en-US" u="none">
                <a:solidFill>
                  <a:srgbClr val="36363D"/>
                </a:solidFill>
              </a:rPr>
              <a:t> </a:t>
            </a:r>
            <a:r>
              <a:rPr altLang="zh-CN" b="1" sz="4000" lang="en-US" u="none">
                <a:solidFill>
                  <a:srgbClr val="36363D"/>
                </a:solidFill>
              </a:rPr>
              <a:t>H</a:t>
            </a:r>
            <a:r>
              <a:rPr altLang="zh-CN" b="1" sz="4000" lang="en-US" u="none">
                <a:solidFill>
                  <a:srgbClr val="36363D"/>
                </a:solidFill>
              </a:rPr>
              <a:t>e</a:t>
            </a:r>
            <a:r>
              <a:rPr altLang="zh-CN" b="1" sz="4000" lang="en-US" u="none">
                <a:solidFill>
                  <a:srgbClr val="36363D"/>
                </a:solidFill>
              </a:rPr>
              <a:t>a</a:t>
            </a:r>
            <a:r>
              <a:rPr altLang="zh-CN" b="1" sz="4000" lang="en-US" u="none">
                <a:solidFill>
                  <a:srgbClr val="36363D"/>
                </a:solidFill>
              </a:rPr>
              <a:t>d</a:t>
            </a:r>
            <a:r>
              <a:rPr altLang="zh-CN" b="1" sz="4000" lang="en-US" u="none">
                <a:solidFill>
                  <a:srgbClr val="36363D"/>
                </a:solidFill>
              </a:rPr>
              <a:t>m</a:t>
            </a:r>
            <a:r>
              <a:rPr altLang="zh-CN" b="1" sz="4000" lang="en-US" u="none">
                <a:solidFill>
                  <a:srgbClr val="36363D"/>
                </a:solidFill>
              </a:rPr>
              <a:t>a</a:t>
            </a:r>
            <a:r>
              <a:rPr altLang="zh-CN" b="1" sz="4000" lang="en-US" u="none">
                <a:solidFill>
                  <a:srgbClr val="36363D"/>
                </a:solidFill>
              </a:rPr>
              <a:t>s</a:t>
            </a:r>
            <a:r>
              <a:rPr altLang="zh-CN" b="1" sz="4000" lang="en-US" u="none">
                <a:solidFill>
                  <a:srgbClr val="36363D"/>
                </a:solidFill>
              </a:rPr>
              <a:t>ter </a:t>
            </a:r>
            <a:r>
              <a:rPr altLang="zh-CN" b="1" sz="4000" lang="en-US" u="none">
                <a:solidFill>
                  <a:srgbClr val="36363D"/>
                </a:solidFill>
              </a:rPr>
              <a:t>i</a:t>
            </a:r>
            <a:r>
              <a:rPr altLang="zh-CN" b="1" sz="4000" lang="en-US" u="none">
                <a:solidFill>
                  <a:srgbClr val="36363D"/>
                </a:solidFill>
              </a:rPr>
              <a:t>n</a:t>
            </a:r>
            <a:r>
              <a:rPr altLang="zh-CN" b="1" sz="4000" lang="en-US" u="none">
                <a:solidFill>
                  <a:srgbClr val="36363D"/>
                </a:solidFill>
              </a:rPr>
              <a:t> </a:t>
            </a:r>
            <a:r>
              <a:rPr altLang="zh-CN" b="1" sz="4000" lang="en-US" u="none">
                <a:solidFill>
                  <a:srgbClr val="36363D"/>
                </a:solidFill>
              </a:rPr>
              <a:t>S</a:t>
            </a:r>
            <a:r>
              <a:rPr altLang="zh-CN" b="1" sz="4000" lang="en-US" u="none">
                <a:solidFill>
                  <a:srgbClr val="36363D"/>
                </a:solidFill>
              </a:rPr>
              <a:t>c</a:t>
            </a:r>
            <a:r>
              <a:rPr altLang="zh-CN" b="1" sz="4000" lang="en-US" u="none">
                <a:solidFill>
                  <a:srgbClr val="36363D"/>
                </a:solidFill>
              </a:rPr>
              <a:t>h</a:t>
            </a:r>
            <a:r>
              <a:rPr altLang="zh-CN" b="1" sz="4000" lang="en-US" u="none">
                <a:solidFill>
                  <a:srgbClr val="36363D"/>
                </a:solidFill>
              </a:rPr>
              <a:t>ool </a:t>
            </a:r>
            <a:r>
              <a:rPr altLang="zh-CN" b="1" sz="4000" lang="en-US" u="none">
                <a:solidFill>
                  <a:srgbClr val="36363D"/>
                </a:solidFill>
              </a:rPr>
              <a:t>M</a:t>
            </a:r>
            <a:r>
              <a:rPr altLang="zh-CN" b="1" sz="4000" lang="en-US" u="none">
                <a:solidFill>
                  <a:srgbClr val="36363D"/>
                </a:solidFill>
              </a:rPr>
              <a:t>a</a:t>
            </a:r>
            <a:r>
              <a:rPr altLang="zh-CN" b="1" sz="4000" lang="en-US" u="none">
                <a:solidFill>
                  <a:srgbClr val="36363D"/>
                </a:solidFill>
              </a:rPr>
              <a:t>n</a:t>
            </a:r>
            <a:r>
              <a:rPr altLang="zh-CN" b="1" sz="4000" lang="en-US" u="none">
                <a:solidFill>
                  <a:srgbClr val="36363D"/>
                </a:solidFill>
              </a:rPr>
              <a:t>a</a:t>
            </a:r>
            <a:r>
              <a:rPr altLang="zh-CN" b="1" sz="4000" lang="en-US" u="none">
                <a:solidFill>
                  <a:srgbClr val="36363D"/>
                </a:solidFill>
              </a:rPr>
              <a:t>g</a:t>
            </a:r>
            <a:r>
              <a:rPr altLang="zh-CN" b="1" sz="4000" lang="en-US" u="none">
                <a:solidFill>
                  <a:srgbClr val="36363D"/>
                </a:solidFill>
              </a:rPr>
              <a:t>ement </a:t>
            </a:r>
            <a:endParaRPr altLang="zh-CN" b="1" lang="en-US" u="none">
              <a:solidFill>
                <a:srgbClr val="36363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4608" t="44579" r="5530" b="30714"/>
          <a:stretch>
            <a:fillRect/>
          </a:stretch>
        </p:blipFill>
        <p:spPr>
          <a:xfrm rot="0">
            <a:off x="-2246505" y="-36149"/>
            <a:ext cx="11431679" cy="698455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45202" r="0" b="31439"/>
          <a:stretch>
            <a:fillRect/>
          </a:stretch>
        </p:blipFill>
        <p:spPr>
          <a:xfrm rot="26143">
            <a:off x="-569108" y="144272"/>
            <a:ext cx="10282217" cy="669505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44697" r="0" b="31439"/>
          <a:stretch>
            <a:fillRect/>
          </a:stretch>
        </p:blipFill>
        <p:spPr>
          <a:xfrm rot="0">
            <a:off x="-1168978" y="-51956"/>
            <a:ext cx="10915063" cy="690387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44697" r="0" b="31061"/>
          <a:stretch>
            <a:fillRect/>
          </a:stretch>
        </p:blipFill>
        <p:spPr>
          <a:xfrm rot="6410">
            <a:off x="-598787" y="190496"/>
            <a:ext cx="10029814" cy="669587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44444" r="0" b="31692"/>
          <a:stretch>
            <a:fillRect/>
          </a:stretch>
        </p:blipFill>
        <p:spPr>
          <a:xfrm rot="0">
            <a:off x="-302073" y="-43297"/>
            <a:ext cx="9757800" cy="6889175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44444" r="0" b="31061"/>
          <a:stretch>
            <a:fillRect/>
          </a:stretch>
        </p:blipFill>
        <p:spPr>
          <a:xfrm rot="21570210">
            <a:off x="-197891" y="-171679"/>
            <a:ext cx="9601888" cy="7066932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614" t="44421" r="997" b="31554"/>
          <a:stretch>
            <a:fillRect/>
          </a:stretch>
        </p:blipFill>
        <p:spPr>
          <a:xfrm>
            <a:off x="-124711" y="9372"/>
            <a:ext cx="9379092" cy="689613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RMX2151</dc:creator>
  <dcterms:created xsi:type="dcterms:W3CDTF">2015-05-11T11:30:45Z</dcterms:created>
  <dcterms:modified xsi:type="dcterms:W3CDTF">2023-05-26T01:52:29Z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0b279bd61b6c4e0ba0e74d445cc6838e</vt:lpwstr>
  </property>
</Properties>
</file>